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More Sugar" panose="020B0604020202020204" charset="0"/>
      <p:regular r:id="rId13"/>
    </p:embeddedFont>
    <p:embeddedFont>
      <p:font typeface="Sniglet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9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.png"/><Relationship Id="rId5" Type="http://schemas.openxmlformats.org/officeDocument/2006/relationships/image" Target="../media/image11.sv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3" name="TextBox 3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164201" y="1331671"/>
            <a:ext cx="2279617" cy="1191585"/>
            <a:chOff x="0" y="0"/>
            <a:chExt cx="3039489" cy="158878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7" name="Group 47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4" name="Freeform 54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5" name="Freeform 55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6" name="Group 56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2848806" y="1331671"/>
            <a:ext cx="11932715" cy="4792299"/>
            <a:chOff x="0" y="0"/>
            <a:chExt cx="3142773" cy="1262169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3142773" cy="1262169"/>
            </a:xfrm>
            <a:custGeom>
              <a:avLst/>
              <a:gdLst/>
              <a:ahLst/>
              <a:cxnLst/>
              <a:rect l="l" t="t" r="r" b="b"/>
              <a:pathLst>
                <a:path w="3142773" h="1262169">
                  <a:moveTo>
                    <a:pt x="64880" y="0"/>
                  </a:moveTo>
                  <a:lnTo>
                    <a:pt x="3077893" y="0"/>
                  </a:lnTo>
                  <a:cubicBezTo>
                    <a:pt x="3113725" y="0"/>
                    <a:pt x="3142773" y="29048"/>
                    <a:pt x="3142773" y="64880"/>
                  </a:cubicBezTo>
                  <a:lnTo>
                    <a:pt x="3142773" y="1197290"/>
                  </a:lnTo>
                  <a:cubicBezTo>
                    <a:pt x="3142773" y="1233122"/>
                    <a:pt x="3113725" y="1262169"/>
                    <a:pt x="3077893" y="1262169"/>
                  </a:cubicBezTo>
                  <a:lnTo>
                    <a:pt x="64880" y="1262169"/>
                  </a:lnTo>
                  <a:cubicBezTo>
                    <a:pt x="29048" y="1262169"/>
                    <a:pt x="0" y="1233122"/>
                    <a:pt x="0" y="1197290"/>
                  </a:cubicBezTo>
                  <a:lnTo>
                    <a:pt x="0" y="64880"/>
                  </a:lnTo>
                  <a:cubicBezTo>
                    <a:pt x="0" y="29048"/>
                    <a:pt x="29048" y="0"/>
                    <a:pt x="648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28575"/>
              <a:ext cx="3142773" cy="1290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2" name="Freeform 92"/>
          <p:cNvSpPr/>
          <p:nvPr/>
        </p:nvSpPr>
        <p:spPr>
          <a:xfrm>
            <a:off x="13148578" y="6054711"/>
            <a:ext cx="3265887" cy="3265887"/>
          </a:xfrm>
          <a:custGeom>
            <a:avLst/>
            <a:gdLst/>
            <a:ahLst/>
            <a:cxnLst/>
            <a:rect l="l" t="t" r="r" b="b"/>
            <a:pathLst>
              <a:path w="3265887" h="3265887">
                <a:moveTo>
                  <a:pt x="0" y="0"/>
                </a:moveTo>
                <a:lnTo>
                  <a:pt x="3265887" y="0"/>
                </a:lnTo>
                <a:lnTo>
                  <a:pt x="3265887" y="3265887"/>
                </a:lnTo>
                <a:lnTo>
                  <a:pt x="0" y="32658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3" name="Freeform 93"/>
          <p:cNvSpPr/>
          <p:nvPr/>
        </p:nvSpPr>
        <p:spPr>
          <a:xfrm>
            <a:off x="2848806" y="6773818"/>
            <a:ext cx="2651573" cy="1923667"/>
          </a:xfrm>
          <a:custGeom>
            <a:avLst/>
            <a:gdLst/>
            <a:ahLst/>
            <a:cxnLst/>
            <a:rect l="l" t="t" r="r" b="b"/>
            <a:pathLst>
              <a:path w="2651573" h="1923667">
                <a:moveTo>
                  <a:pt x="0" y="0"/>
                </a:moveTo>
                <a:lnTo>
                  <a:pt x="2651572" y="0"/>
                </a:lnTo>
                <a:lnTo>
                  <a:pt x="2651572" y="1923667"/>
                </a:lnTo>
                <a:lnTo>
                  <a:pt x="0" y="19236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75881" b="-77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4" name="Freeform 94"/>
          <p:cNvSpPr/>
          <p:nvPr/>
        </p:nvSpPr>
        <p:spPr>
          <a:xfrm>
            <a:off x="5410014" y="6866973"/>
            <a:ext cx="3405149" cy="2028397"/>
          </a:xfrm>
          <a:custGeom>
            <a:avLst/>
            <a:gdLst/>
            <a:ahLst/>
            <a:cxnLst/>
            <a:rect l="l" t="t" r="r" b="b"/>
            <a:pathLst>
              <a:path w="3405149" h="2028397">
                <a:moveTo>
                  <a:pt x="0" y="0"/>
                </a:moveTo>
                <a:lnTo>
                  <a:pt x="3405150" y="0"/>
                </a:lnTo>
                <a:lnTo>
                  <a:pt x="3405150" y="2028397"/>
                </a:lnTo>
                <a:lnTo>
                  <a:pt x="0" y="2028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43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5" name="TextBox 95"/>
          <p:cNvSpPr txBox="1"/>
          <p:nvPr/>
        </p:nvSpPr>
        <p:spPr>
          <a:xfrm>
            <a:off x="3489632" y="1556787"/>
            <a:ext cx="11208239" cy="3837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63"/>
              </a:lnSpc>
              <a:spcBef>
                <a:spcPct val="0"/>
              </a:spcBef>
            </a:pPr>
            <a:r>
              <a:rPr lang="en-US" sz="7331">
                <a:solidFill>
                  <a:srgbClr val="00218C"/>
                </a:solidFill>
                <a:latin typeface="Sniglet"/>
              </a:rPr>
              <a:t>PROTECCIÓN a la infancia, adolescencia y jueventud en ámbitos de tiempo libre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7" name="TextBox 97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8835606" y="6973868"/>
            <a:ext cx="4312972" cy="1814608"/>
          </a:xfrm>
          <a:custGeom>
            <a:avLst/>
            <a:gdLst/>
            <a:ahLst/>
            <a:cxnLst/>
            <a:rect l="l" t="t" r="r" b="b"/>
            <a:pathLst>
              <a:path w="4312972" h="1814608">
                <a:moveTo>
                  <a:pt x="0" y="0"/>
                </a:moveTo>
                <a:lnTo>
                  <a:pt x="4312972" y="0"/>
                </a:lnTo>
                <a:lnTo>
                  <a:pt x="4312972" y="1814608"/>
                </a:lnTo>
                <a:lnTo>
                  <a:pt x="0" y="18146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3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58767"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7" name="Freeform 37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8" name="Group 38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39" name="TextBox 39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48" name="Freeform 48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9" name="Group 49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5564542" y="7668375"/>
            <a:ext cx="2723458" cy="1286954"/>
            <a:chOff x="0" y="0"/>
            <a:chExt cx="741682" cy="350477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741682" cy="350477"/>
            </a:xfrm>
            <a:custGeom>
              <a:avLst/>
              <a:gdLst/>
              <a:ahLst/>
              <a:cxnLst/>
              <a:rect l="l" t="t" r="r" b="b"/>
              <a:pathLst>
                <a:path w="741682" h="350477">
                  <a:moveTo>
                    <a:pt x="71067" y="0"/>
                  </a:moveTo>
                  <a:lnTo>
                    <a:pt x="670615" y="0"/>
                  </a:lnTo>
                  <a:cubicBezTo>
                    <a:pt x="689463" y="0"/>
                    <a:pt x="707539" y="7487"/>
                    <a:pt x="720867" y="20815"/>
                  </a:cubicBezTo>
                  <a:cubicBezTo>
                    <a:pt x="734195" y="34143"/>
                    <a:pt x="741682" y="52219"/>
                    <a:pt x="741682" y="71067"/>
                  </a:cubicBezTo>
                  <a:lnTo>
                    <a:pt x="741682" y="279410"/>
                  </a:lnTo>
                  <a:cubicBezTo>
                    <a:pt x="741682" y="298259"/>
                    <a:pt x="734195" y="316335"/>
                    <a:pt x="720867" y="329662"/>
                  </a:cubicBezTo>
                  <a:cubicBezTo>
                    <a:pt x="707539" y="342990"/>
                    <a:pt x="689463" y="350477"/>
                    <a:pt x="670615" y="350477"/>
                  </a:cubicBezTo>
                  <a:lnTo>
                    <a:pt x="71067" y="350477"/>
                  </a:lnTo>
                  <a:cubicBezTo>
                    <a:pt x="31818" y="350477"/>
                    <a:pt x="0" y="318660"/>
                    <a:pt x="0" y="279410"/>
                  </a:cubicBezTo>
                  <a:lnTo>
                    <a:pt x="0" y="71067"/>
                  </a:lnTo>
                  <a:cubicBezTo>
                    <a:pt x="0" y="52219"/>
                    <a:pt x="7487" y="34143"/>
                    <a:pt x="20815" y="20815"/>
                  </a:cubicBezTo>
                  <a:cubicBezTo>
                    <a:pt x="34143" y="7487"/>
                    <a:pt x="52219" y="0"/>
                    <a:pt x="71067" y="0"/>
                  </a:cubicBezTo>
                  <a:close/>
                </a:path>
              </a:pathLst>
            </a:custGeom>
            <a:solidFill>
              <a:srgbClr val="CAE7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0" y="-28575"/>
              <a:ext cx="741682" cy="379052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5688059" y="7736255"/>
            <a:ext cx="2599941" cy="1219074"/>
            <a:chOff x="0" y="0"/>
            <a:chExt cx="708044" cy="33199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708044" cy="331992"/>
            </a:xfrm>
            <a:custGeom>
              <a:avLst/>
              <a:gdLst/>
              <a:ahLst/>
              <a:cxnLst/>
              <a:rect l="l" t="t" r="r" b="b"/>
              <a:pathLst>
                <a:path w="708044" h="331992">
                  <a:moveTo>
                    <a:pt x="59555" y="0"/>
                  </a:moveTo>
                  <a:lnTo>
                    <a:pt x="648490" y="0"/>
                  </a:lnTo>
                  <a:cubicBezTo>
                    <a:pt x="664285" y="0"/>
                    <a:pt x="679433" y="6274"/>
                    <a:pt x="690601" y="17443"/>
                  </a:cubicBezTo>
                  <a:cubicBezTo>
                    <a:pt x="701770" y="28612"/>
                    <a:pt x="708044" y="43760"/>
                    <a:pt x="708044" y="59555"/>
                  </a:cubicBezTo>
                  <a:lnTo>
                    <a:pt x="708044" y="272437"/>
                  </a:lnTo>
                  <a:cubicBezTo>
                    <a:pt x="708044" y="288232"/>
                    <a:pt x="701770" y="303380"/>
                    <a:pt x="690601" y="314549"/>
                  </a:cubicBezTo>
                  <a:cubicBezTo>
                    <a:pt x="679433" y="325717"/>
                    <a:pt x="664285" y="331992"/>
                    <a:pt x="648490" y="331992"/>
                  </a:cubicBezTo>
                  <a:lnTo>
                    <a:pt x="59555" y="331992"/>
                  </a:lnTo>
                  <a:cubicBezTo>
                    <a:pt x="43760" y="331992"/>
                    <a:pt x="28612" y="325717"/>
                    <a:pt x="17443" y="314549"/>
                  </a:cubicBezTo>
                  <a:cubicBezTo>
                    <a:pt x="6274" y="303380"/>
                    <a:pt x="0" y="288232"/>
                    <a:pt x="0" y="272437"/>
                  </a:cubicBezTo>
                  <a:lnTo>
                    <a:pt x="0" y="59555"/>
                  </a:lnTo>
                  <a:cubicBezTo>
                    <a:pt x="0" y="43760"/>
                    <a:pt x="6274" y="28612"/>
                    <a:pt x="17443" y="17443"/>
                  </a:cubicBezTo>
                  <a:cubicBezTo>
                    <a:pt x="28612" y="6274"/>
                    <a:pt x="43760" y="0"/>
                    <a:pt x="595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0" y="-66675"/>
              <a:ext cx="708044" cy="398667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218C"/>
                  </a:solidFill>
                  <a:latin typeface="Sniglet"/>
                </a:rPr>
                <a:t>Dificultades</a:t>
              </a:r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5813347" y="1754309"/>
            <a:ext cx="5790056" cy="1917749"/>
            <a:chOff x="0" y="0"/>
            <a:chExt cx="3396517" cy="1124975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3396517" cy="1124975"/>
            </a:xfrm>
            <a:custGeom>
              <a:avLst/>
              <a:gdLst/>
              <a:ahLst/>
              <a:cxnLst/>
              <a:rect l="l" t="t" r="r" b="b"/>
              <a:pathLst>
                <a:path w="3396517" h="1124975">
                  <a:moveTo>
                    <a:pt x="1698259" y="0"/>
                  </a:moveTo>
                  <a:cubicBezTo>
                    <a:pt x="760336" y="0"/>
                    <a:pt x="0" y="251834"/>
                    <a:pt x="0" y="562487"/>
                  </a:cubicBezTo>
                  <a:cubicBezTo>
                    <a:pt x="0" y="873141"/>
                    <a:pt x="760336" y="1124975"/>
                    <a:pt x="1698259" y="1124975"/>
                  </a:cubicBezTo>
                  <a:cubicBezTo>
                    <a:pt x="2636181" y="1124975"/>
                    <a:pt x="3396517" y="873141"/>
                    <a:pt x="3396517" y="562487"/>
                  </a:cubicBezTo>
                  <a:cubicBezTo>
                    <a:pt x="3396517" y="251834"/>
                    <a:pt x="2636181" y="0"/>
                    <a:pt x="169825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0218C">
                  <a:alpha val="97647"/>
                </a:srgbClr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318423" y="-37409"/>
              <a:ext cx="2759670" cy="1056917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9660"/>
                </a:lnSpc>
              </a:pPr>
              <a:r>
                <a:rPr lang="en-US" sz="6900">
                  <a:solidFill>
                    <a:srgbClr val="00218C">
                      <a:alpha val="97647"/>
                    </a:srgbClr>
                  </a:solidFill>
                  <a:latin typeface="Sniglet"/>
                </a:rPr>
                <a:t>Dificultades</a:t>
              </a:r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3384801" y="4661839"/>
            <a:ext cx="10899074" cy="3650013"/>
            <a:chOff x="0" y="0"/>
            <a:chExt cx="3393203" cy="1136357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3393203" cy="1136357"/>
            </a:xfrm>
            <a:custGeom>
              <a:avLst/>
              <a:gdLst/>
              <a:ahLst/>
              <a:cxnLst/>
              <a:rect l="l" t="t" r="r" b="b"/>
              <a:pathLst>
                <a:path w="3393203" h="1136357">
                  <a:moveTo>
                    <a:pt x="71033" y="0"/>
                  </a:moveTo>
                  <a:lnTo>
                    <a:pt x="3322170" y="0"/>
                  </a:lnTo>
                  <a:cubicBezTo>
                    <a:pt x="3341010" y="0"/>
                    <a:pt x="3359077" y="7484"/>
                    <a:pt x="3372398" y="20805"/>
                  </a:cubicBezTo>
                  <a:cubicBezTo>
                    <a:pt x="3385720" y="34126"/>
                    <a:pt x="3393203" y="52194"/>
                    <a:pt x="3393203" y="71033"/>
                  </a:cubicBezTo>
                  <a:lnTo>
                    <a:pt x="3393203" y="1065324"/>
                  </a:lnTo>
                  <a:cubicBezTo>
                    <a:pt x="3393203" y="1084163"/>
                    <a:pt x="3385720" y="1102230"/>
                    <a:pt x="3372398" y="1115552"/>
                  </a:cubicBezTo>
                  <a:cubicBezTo>
                    <a:pt x="3359077" y="1128873"/>
                    <a:pt x="3341010" y="1136357"/>
                    <a:pt x="3322170" y="1136357"/>
                  </a:cubicBezTo>
                  <a:lnTo>
                    <a:pt x="71033" y="1136357"/>
                  </a:lnTo>
                  <a:cubicBezTo>
                    <a:pt x="52194" y="1136357"/>
                    <a:pt x="34126" y="1128873"/>
                    <a:pt x="20805" y="1115552"/>
                  </a:cubicBezTo>
                  <a:cubicBezTo>
                    <a:pt x="7484" y="1102230"/>
                    <a:pt x="0" y="1084163"/>
                    <a:pt x="0" y="1065324"/>
                  </a:cubicBezTo>
                  <a:lnTo>
                    <a:pt x="0" y="71033"/>
                  </a:lnTo>
                  <a:cubicBezTo>
                    <a:pt x="0" y="52194"/>
                    <a:pt x="7484" y="34126"/>
                    <a:pt x="20805" y="20805"/>
                  </a:cubicBezTo>
                  <a:cubicBezTo>
                    <a:pt x="34126" y="7484"/>
                    <a:pt x="52194" y="0"/>
                    <a:pt x="710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47625"/>
              <a:ext cx="3393203" cy="1183982"/>
            </a:xfrm>
            <a:prstGeom prst="rect">
              <a:avLst/>
            </a:prstGeom>
          </p:spPr>
          <p:txBody>
            <a:bodyPr lIns="42975" tIns="42975" rIns="42975" bIns="4297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3776351" y="4840315"/>
            <a:ext cx="10077626" cy="28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8" lvl="1" indent="-334644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00218C"/>
                </a:solidFill>
                <a:latin typeface="Sniglet"/>
              </a:rPr>
              <a:t>Edad de los monitores</a:t>
            </a:r>
          </a:p>
          <a:p>
            <a:pPr marL="669288" lvl="1" indent="-334644" algn="l">
              <a:lnSpc>
                <a:spcPts val="4649"/>
              </a:lnSpc>
              <a:buFont typeface="Arial"/>
              <a:buChar char="•"/>
            </a:pPr>
            <a:r>
              <a:rPr lang="en-US" sz="3099" u="none" strike="noStrike">
                <a:solidFill>
                  <a:srgbClr val="00218C"/>
                </a:solidFill>
                <a:latin typeface="Sniglet"/>
              </a:rPr>
              <a:t>Compromiso  de los voluntariado </a:t>
            </a:r>
          </a:p>
          <a:p>
            <a:pPr marL="669288" lvl="1" indent="-334644">
              <a:lnSpc>
                <a:spcPts val="4649"/>
              </a:lnSpc>
              <a:buFont typeface="Arial"/>
              <a:buChar char="•"/>
            </a:pPr>
            <a:r>
              <a:rPr lang="en-US" sz="3099" u="none" strike="noStrike">
                <a:solidFill>
                  <a:srgbClr val="00218C"/>
                </a:solidFill>
                <a:latin typeface="Sniglet"/>
              </a:rPr>
              <a:t>Agentes externos (monitores de granjas escuelas, subcontratas de actividades de TL…). </a:t>
            </a:r>
          </a:p>
          <a:p>
            <a:pPr marL="669288" lvl="1" indent="-334644">
              <a:lnSpc>
                <a:spcPts val="4649"/>
              </a:lnSpc>
              <a:buFont typeface="Arial"/>
              <a:buChar char="•"/>
            </a:pPr>
            <a:r>
              <a:rPr lang="en-US" sz="3099" u="none" strike="noStrike">
                <a:solidFill>
                  <a:srgbClr val="00218C"/>
                </a:solidFill>
                <a:latin typeface="Sniglet"/>
              </a:rPr>
              <a:t>Personas que no realicen la formación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3" name="TextBox 3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164201" y="1331671"/>
            <a:ext cx="2279617" cy="1191585"/>
            <a:chOff x="0" y="0"/>
            <a:chExt cx="3039489" cy="158878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9" name="Group 19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3" name="Group 2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5" name="TextBox 2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6" name="Group 26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3" name="Group 33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7" name="Group 3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" name="TextBox 3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4" name="Group 4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6" name="TextBox 4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7" name="Group 47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1" name="Group 51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3" name="TextBox 53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4" name="Freeform 54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5" name="Freeform 55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6" name="Group 56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2848806" y="1331671"/>
            <a:ext cx="11932715" cy="1986322"/>
            <a:chOff x="0" y="0"/>
            <a:chExt cx="3142773" cy="523146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3142773" cy="523146"/>
            </a:xfrm>
            <a:custGeom>
              <a:avLst/>
              <a:gdLst/>
              <a:ahLst/>
              <a:cxnLst/>
              <a:rect l="l" t="t" r="r" b="b"/>
              <a:pathLst>
                <a:path w="3142773" h="523146">
                  <a:moveTo>
                    <a:pt x="64880" y="0"/>
                  </a:moveTo>
                  <a:lnTo>
                    <a:pt x="3077893" y="0"/>
                  </a:lnTo>
                  <a:cubicBezTo>
                    <a:pt x="3113725" y="0"/>
                    <a:pt x="3142773" y="29048"/>
                    <a:pt x="3142773" y="64880"/>
                  </a:cubicBezTo>
                  <a:lnTo>
                    <a:pt x="3142773" y="458267"/>
                  </a:lnTo>
                  <a:cubicBezTo>
                    <a:pt x="3142773" y="494099"/>
                    <a:pt x="3113725" y="523146"/>
                    <a:pt x="3077893" y="523146"/>
                  </a:cubicBezTo>
                  <a:lnTo>
                    <a:pt x="64880" y="523146"/>
                  </a:lnTo>
                  <a:cubicBezTo>
                    <a:pt x="29048" y="523146"/>
                    <a:pt x="0" y="494099"/>
                    <a:pt x="0" y="458267"/>
                  </a:cubicBezTo>
                  <a:lnTo>
                    <a:pt x="0" y="64880"/>
                  </a:lnTo>
                  <a:cubicBezTo>
                    <a:pt x="0" y="29048"/>
                    <a:pt x="29048" y="0"/>
                    <a:pt x="6488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28575"/>
              <a:ext cx="3142773" cy="5517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2" name="Freeform 92"/>
          <p:cNvSpPr/>
          <p:nvPr/>
        </p:nvSpPr>
        <p:spPr>
          <a:xfrm>
            <a:off x="14697871" y="7604005"/>
            <a:ext cx="1716594" cy="1716594"/>
          </a:xfrm>
          <a:custGeom>
            <a:avLst/>
            <a:gdLst/>
            <a:ahLst/>
            <a:cxnLst/>
            <a:rect l="l" t="t" r="r" b="b"/>
            <a:pathLst>
              <a:path w="1716594" h="1716594">
                <a:moveTo>
                  <a:pt x="0" y="0"/>
                </a:moveTo>
                <a:lnTo>
                  <a:pt x="1716594" y="0"/>
                </a:lnTo>
                <a:lnTo>
                  <a:pt x="1716594" y="1716593"/>
                </a:lnTo>
                <a:lnTo>
                  <a:pt x="0" y="17165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3" name="Freeform 93"/>
          <p:cNvSpPr/>
          <p:nvPr/>
        </p:nvSpPr>
        <p:spPr>
          <a:xfrm>
            <a:off x="4680151" y="4165614"/>
            <a:ext cx="6641699" cy="4594654"/>
          </a:xfrm>
          <a:custGeom>
            <a:avLst/>
            <a:gdLst/>
            <a:ahLst/>
            <a:cxnLst/>
            <a:rect l="l" t="t" r="r" b="b"/>
            <a:pathLst>
              <a:path w="6641699" h="4594654">
                <a:moveTo>
                  <a:pt x="0" y="0"/>
                </a:moveTo>
                <a:lnTo>
                  <a:pt x="6641698" y="0"/>
                </a:lnTo>
                <a:lnTo>
                  <a:pt x="6641698" y="4594654"/>
                </a:lnTo>
                <a:lnTo>
                  <a:pt x="0" y="45946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0077" t="-18383" r="-16635" b="-1336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4" name="TextBox 94"/>
          <p:cNvSpPr txBox="1"/>
          <p:nvPr/>
        </p:nvSpPr>
        <p:spPr>
          <a:xfrm>
            <a:off x="3489632" y="1556787"/>
            <a:ext cx="11208239" cy="124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63"/>
              </a:lnSpc>
              <a:spcBef>
                <a:spcPct val="0"/>
              </a:spcBef>
            </a:pPr>
            <a:r>
              <a:rPr lang="en-US" sz="7331">
                <a:solidFill>
                  <a:srgbClr val="00218C"/>
                </a:solidFill>
                <a:latin typeface="Sniglet"/>
              </a:rPr>
              <a:t>MUCHAS GRACIAS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6" name="TextBox 96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7" name="Freeform 37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8" name="Group 38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39" name="TextBox 39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48" name="Freeform 48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9" name="Group 49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5564542" y="1331671"/>
            <a:ext cx="2186870" cy="1191585"/>
            <a:chOff x="0" y="0"/>
            <a:chExt cx="595553" cy="324506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00218C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5666322" y="1419581"/>
            <a:ext cx="1998307" cy="1015766"/>
            <a:chOff x="0" y="0"/>
            <a:chExt cx="544201" cy="276625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00218C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¿Por qué?</a:t>
              </a:r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2494020" y="3213878"/>
            <a:ext cx="6341585" cy="3263451"/>
            <a:chOff x="0" y="0"/>
            <a:chExt cx="1670212" cy="85951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670212" cy="859510"/>
            </a:xfrm>
            <a:custGeom>
              <a:avLst/>
              <a:gdLst/>
              <a:ahLst/>
              <a:cxnLst/>
              <a:rect l="l" t="t" r="r" b="b"/>
              <a:pathLst>
                <a:path w="1670212" h="859510">
                  <a:moveTo>
                    <a:pt x="73249" y="0"/>
                  </a:moveTo>
                  <a:lnTo>
                    <a:pt x="1596963" y="0"/>
                  </a:lnTo>
                  <a:cubicBezTo>
                    <a:pt x="1616390" y="0"/>
                    <a:pt x="1635021" y="7717"/>
                    <a:pt x="1648758" y="21454"/>
                  </a:cubicBezTo>
                  <a:cubicBezTo>
                    <a:pt x="1662494" y="35191"/>
                    <a:pt x="1670212" y="53822"/>
                    <a:pt x="1670212" y="73249"/>
                  </a:cubicBezTo>
                  <a:lnTo>
                    <a:pt x="1670212" y="786261"/>
                  </a:lnTo>
                  <a:cubicBezTo>
                    <a:pt x="1670212" y="805687"/>
                    <a:pt x="1662494" y="824319"/>
                    <a:pt x="1648758" y="838056"/>
                  </a:cubicBezTo>
                  <a:cubicBezTo>
                    <a:pt x="1635021" y="851792"/>
                    <a:pt x="1616390" y="859510"/>
                    <a:pt x="1596963" y="859510"/>
                  </a:cubicBezTo>
                  <a:lnTo>
                    <a:pt x="73249" y="859510"/>
                  </a:lnTo>
                  <a:cubicBezTo>
                    <a:pt x="53822" y="859510"/>
                    <a:pt x="35191" y="851792"/>
                    <a:pt x="21454" y="838056"/>
                  </a:cubicBezTo>
                  <a:cubicBezTo>
                    <a:pt x="7717" y="824319"/>
                    <a:pt x="0" y="805687"/>
                    <a:pt x="0" y="786261"/>
                  </a:cubicBezTo>
                  <a:lnTo>
                    <a:pt x="0" y="73249"/>
                  </a:lnTo>
                  <a:cubicBezTo>
                    <a:pt x="0" y="53822"/>
                    <a:pt x="7717" y="35191"/>
                    <a:pt x="21454" y="21454"/>
                  </a:cubicBezTo>
                  <a:cubicBezTo>
                    <a:pt x="35191" y="7717"/>
                    <a:pt x="53822" y="0"/>
                    <a:pt x="7324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28575"/>
              <a:ext cx="1670212" cy="8880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1" name="TextBox 91"/>
          <p:cNvSpPr txBox="1"/>
          <p:nvPr/>
        </p:nvSpPr>
        <p:spPr>
          <a:xfrm>
            <a:off x="2420912" y="3609595"/>
            <a:ext cx="6414694" cy="298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6573" lvl="1" indent="-343287">
              <a:lnSpc>
                <a:spcPts val="4770"/>
              </a:lnSpc>
              <a:buFont typeface="Arial"/>
              <a:buChar char="•"/>
            </a:pPr>
            <a:r>
              <a:rPr lang="en-US" sz="3180">
                <a:solidFill>
                  <a:srgbClr val="00218C"/>
                </a:solidFill>
                <a:latin typeface="Sniglet"/>
              </a:rPr>
              <a:t>1  de cada 5. Consejo de Europa.</a:t>
            </a:r>
          </a:p>
          <a:p>
            <a:pPr>
              <a:lnSpc>
                <a:spcPts val="4770"/>
              </a:lnSpc>
            </a:pPr>
            <a:endParaRPr lang="en-US" sz="3180">
              <a:solidFill>
                <a:srgbClr val="00218C"/>
              </a:solidFill>
              <a:latin typeface="Sniglet"/>
            </a:endParaRPr>
          </a:p>
          <a:p>
            <a:pPr marL="686573" lvl="1" indent="-343287">
              <a:lnSpc>
                <a:spcPts val="4770"/>
              </a:lnSpc>
              <a:buFont typeface="Arial"/>
              <a:buChar char="•"/>
            </a:pPr>
            <a:r>
              <a:rPr lang="en-US" sz="3180">
                <a:solidFill>
                  <a:srgbClr val="00218C"/>
                </a:solidFill>
                <a:latin typeface="Sniglet"/>
              </a:rPr>
              <a:t>“Lo esencial es invisible a los  ojos”  Antoine de Saint-Exupéry</a:t>
            </a:r>
          </a:p>
          <a:p>
            <a:pPr algn="l">
              <a:lnSpc>
                <a:spcPts val="4920"/>
              </a:lnSpc>
              <a:spcBef>
                <a:spcPct val="0"/>
              </a:spcBef>
            </a:pPr>
            <a:endParaRPr lang="en-US" sz="3180">
              <a:solidFill>
                <a:srgbClr val="00218C"/>
              </a:solidFill>
              <a:latin typeface="Sniglet"/>
            </a:endParaRPr>
          </a:p>
        </p:txBody>
      </p:sp>
      <p:grpSp>
        <p:nvGrpSpPr>
          <p:cNvPr id="92" name="Group 92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3" name="TextBox 93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3808248" y="1470992"/>
            <a:ext cx="10200281" cy="1543050"/>
            <a:chOff x="0" y="0"/>
            <a:chExt cx="2686494" cy="406400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75899" y="0"/>
                  </a:moveTo>
                  <a:lnTo>
                    <a:pt x="2610595" y="0"/>
                  </a:lnTo>
                  <a:cubicBezTo>
                    <a:pt x="2652513" y="0"/>
                    <a:pt x="2686494" y="33981"/>
                    <a:pt x="2686494" y="75899"/>
                  </a:cubicBezTo>
                  <a:lnTo>
                    <a:pt x="2686494" y="330501"/>
                  </a:lnTo>
                  <a:cubicBezTo>
                    <a:pt x="2686494" y="372419"/>
                    <a:pt x="2652513" y="406400"/>
                    <a:pt x="2610595" y="406400"/>
                  </a:cubicBezTo>
                  <a:lnTo>
                    <a:pt x="75899" y="406400"/>
                  </a:lnTo>
                  <a:cubicBezTo>
                    <a:pt x="33981" y="406400"/>
                    <a:pt x="0" y="372419"/>
                    <a:pt x="0" y="330501"/>
                  </a:cubicBezTo>
                  <a:lnTo>
                    <a:pt x="0" y="75899"/>
                  </a:lnTo>
                  <a:cubicBezTo>
                    <a:pt x="0" y="33981"/>
                    <a:pt x="33981" y="0"/>
                    <a:pt x="75899" y="0"/>
                  </a:cubicBezTo>
                  <a:close/>
                </a:path>
              </a:pathLst>
            </a:custGeom>
            <a:solidFill>
              <a:srgbClr val="CAE7FF"/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0" y="-28575"/>
              <a:ext cx="2686494" cy="434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5" name="TextBox 105"/>
          <p:cNvSpPr txBox="1"/>
          <p:nvPr/>
        </p:nvSpPr>
        <p:spPr>
          <a:xfrm>
            <a:off x="3808248" y="1613226"/>
            <a:ext cx="9836332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40"/>
              </a:lnSpc>
              <a:spcBef>
                <a:spcPct val="0"/>
              </a:spcBef>
            </a:pPr>
            <a:r>
              <a:rPr lang="en-US" sz="4700">
                <a:solidFill>
                  <a:srgbClr val="00218C"/>
                </a:solidFill>
                <a:latin typeface="More Sugar"/>
              </a:rPr>
              <a:t>ELABORACIÓN       PROTOCOLOS ESPECÍFICOS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12177095" y="4046268"/>
            <a:ext cx="1831434" cy="2289293"/>
          </a:xfrm>
          <a:custGeom>
            <a:avLst/>
            <a:gdLst/>
            <a:ahLst/>
            <a:cxnLst/>
            <a:rect l="l" t="t" r="r" b="b"/>
            <a:pathLst>
              <a:path w="1831434" h="2289293">
                <a:moveTo>
                  <a:pt x="0" y="0"/>
                </a:moveTo>
                <a:lnTo>
                  <a:pt x="1831434" y="0"/>
                </a:lnTo>
                <a:lnTo>
                  <a:pt x="1831434" y="2289293"/>
                </a:lnTo>
                <a:lnTo>
                  <a:pt x="0" y="2289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3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7" name="Freeform 107"/>
          <p:cNvSpPr/>
          <p:nvPr/>
        </p:nvSpPr>
        <p:spPr>
          <a:xfrm>
            <a:off x="14194986" y="7305024"/>
            <a:ext cx="2109024" cy="2109024"/>
          </a:xfrm>
          <a:custGeom>
            <a:avLst/>
            <a:gdLst/>
            <a:ahLst/>
            <a:cxnLst/>
            <a:rect l="l" t="t" r="r" b="b"/>
            <a:pathLst>
              <a:path w="2109024" h="2109024">
                <a:moveTo>
                  <a:pt x="0" y="0"/>
                </a:moveTo>
                <a:lnTo>
                  <a:pt x="2109024" y="0"/>
                </a:lnTo>
                <a:lnTo>
                  <a:pt x="2109024" y="2109024"/>
                </a:lnTo>
                <a:lnTo>
                  <a:pt x="0" y="21090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8" name="TextBox 108"/>
          <p:cNvSpPr txBox="1"/>
          <p:nvPr/>
        </p:nvSpPr>
        <p:spPr>
          <a:xfrm>
            <a:off x="7564236" y="6620255"/>
            <a:ext cx="7685261" cy="2025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  <a:spcBef>
                <a:spcPct val="0"/>
              </a:spcBef>
            </a:pPr>
            <a:r>
              <a:rPr lang="en-US" sz="3899">
                <a:solidFill>
                  <a:srgbClr val="00218C"/>
                </a:solidFill>
                <a:latin typeface="Sniglet"/>
              </a:rPr>
              <a:t>Política Institucional Marista de Protección a la Infancia y Adolescencia.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64201" y="2618086"/>
            <a:ext cx="2279617" cy="1191585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5564542" y="1331671"/>
            <a:ext cx="2186870" cy="1191585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5" name="Group 45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6" name="TextBox 46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6" name="Group 56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9" name="Freeform 89"/>
          <p:cNvSpPr/>
          <p:nvPr/>
        </p:nvSpPr>
        <p:spPr>
          <a:xfrm rot="1743030">
            <a:off x="3944751" y="1464213"/>
            <a:ext cx="1070845" cy="926501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0" y="0"/>
                </a:moveTo>
                <a:lnTo>
                  <a:pt x="1070845" y="0"/>
                </a:lnTo>
                <a:lnTo>
                  <a:pt x="1070845" y="926502"/>
                </a:lnTo>
                <a:lnTo>
                  <a:pt x="0" y="9265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022" b="-75336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90" name="Group 90"/>
          <p:cNvGrpSpPr/>
          <p:nvPr/>
        </p:nvGrpSpPr>
        <p:grpSpPr>
          <a:xfrm>
            <a:off x="4480173" y="1341793"/>
            <a:ext cx="8098125" cy="2823821"/>
            <a:chOff x="0" y="0"/>
            <a:chExt cx="2408213" cy="839745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2408213" cy="839745"/>
            </a:xfrm>
            <a:custGeom>
              <a:avLst/>
              <a:gdLst/>
              <a:ahLst/>
              <a:cxnLst/>
              <a:rect l="l" t="t" r="r" b="b"/>
              <a:pathLst>
                <a:path w="2408213" h="839745">
                  <a:moveTo>
                    <a:pt x="95601" y="0"/>
                  </a:moveTo>
                  <a:lnTo>
                    <a:pt x="2312611" y="0"/>
                  </a:lnTo>
                  <a:cubicBezTo>
                    <a:pt x="2337966" y="0"/>
                    <a:pt x="2362283" y="10072"/>
                    <a:pt x="2380212" y="28001"/>
                  </a:cubicBezTo>
                  <a:cubicBezTo>
                    <a:pt x="2398140" y="45930"/>
                    <a:pt x="2408213" y="70246"/>
                    <a:pt x="2408213" y="95601"/>
                  </a:cubicBezTo>
                  <a:lnTo>
                    <a:pt x="2408213" y="744144"/>
                  </a:lnTo>
                  <a:cubicBezTo>
                    <a:pt x="2408213" y="796943"/>
                    <a:pt x="2365410" y="839745"/>
                    <a:pt x="2312611" y="839745"/>
                  </a:cubicBezTo>
                  <a:lnTo>
                    <a:pt x="95601" y="839745"/>
                  </a:lnTo>
                  <a:cubicBezTo>
                    <a:pt x="42802" y="839745"/>
                    <a:pt x="0" y="796943"/>
                    <a:pt x="0" y="744144"/>
                  </a:cubicBezTo>
                  <a:lnTo>
                    <a:pt x="0" y="95601"/>
                  </a:lnTo>
                  <a:cubicBezTo>
                    <a:pt x="0" y="42802"/>
                    <a:pt x="42802" y="0"/>
                    <a:pt x="9560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0" y="-28575"/>
              <a:ext cx="2408213" cy="868320"/>
            </a:xfrm>
            <a:prstGeom prst="rect">
              <a:avLst/>
            </a:prstGeom>
          </p:spPr>
          <p:txBody>
            <a:bodyPr lIns="44991" tIns="44991" rIns="44991" bIns="4499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3" name="Freeform 93"/>
          <p:cNvSpPr/>
          <p:nvPr/>
        </p:nvSpPr>
        <p:spPr>
          <a:xfrm rot="-2375794" flipH="1">
            <a:off x="14321283" y="4549984"/>
            <a:ext cx="1070845" cy="926501"/>
          </a:xfrm>
          <a:custGeom>
            <a:avLst/>
            <a:gdLst/>
            <a:ahLst/>
            <a:cxnLst/>
            <a:rect l="l" t="t" r="r" b="b"/>
            <a:pathLst>
              <a:path w="1070845" h="926501">
                <a:moveTo>
                  <a:pt x="1070845" y="0"/>
                </a:moveTo>
                <a:lnTo>
                  <a:pt x="0" y="0"/>
                </a:lnTo>
                <a:lnTo>
                  <a:pt x="0" y="926501"/>
                </a:lnTo>
                <a:lnTo>
                  <a:pt x="1070845" y="926501"/>
                </a:lnTo>
                <a:lnTo>
                  <a:pt x="107084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022" b="-7533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4" name="Freeform 94"/>
          <p:cNvSpPr/>
          <p:nvPr/>
        </p:nvSpPr>
        <p:spPr>
          <a:xfrm>
            <a:off x="1540290" y="2961621"/>
            <a:ext cx="15028273" cy="5898597"/>
          </a:xfrm>
          <a:custGeom>
            <a:avLst/>
            <a:gdLst/>
            <a:ahLst/>
            <a:cxnLst/>
            <a:rect l="l" t="t" r="r" b="b"/>
            <a:pathLst>
              <a:path w="15028273" h="5898597">
                <a:moveTo>
                  <a:pt x="0" y="0"/>
                </a:moveTo>
                <a:lnTo>
                  <a:pt x="15028273" y="0"/>
                </a:lnTo>
                <a:lnTo>
                  <a:pt x="15028273" y="5898597"/>
                </a:lnTo>
                <a:lnTo>
                  <a:pt x="0" y="58985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5" name="Freeform 95"/>
          <p:cNvSpPr/>
          <p:nvPr/>
        </p:nvSpPr>
        <p:spPr>
          <a:xfrm rot="906688">
            <a:off x="3569258" y="4739036"/>
            <a:ext cx="2302570" cy="2561207"/>
          </a:xfrm>
          <a:custGeom>
            <a:avLst/>
            <a:gdLst/>
            <a:ahLst/>
            <a:cxnLst/>
            <a:rect l="l" t="t" r="r" b="b"/>
            <a:pathLst>
              <a:path w="2302570" h="2561207">
                <a:moveTo>
                  <a:pt x="0" y="0"/>
                </a:moveTo>
                <a:lnTo>
                  <a:pt x="2302570" y="0"/>
                </a:lnTo>
                <a:lnTo>
                  <a:pt x="2302570" y="2561207"/>
                </a:lnTo>
                <a:lnTo>
                  <a:pt x="0" y="25612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12548" b="-26478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6" name="Freeform 96"/>
          <p:cNvSpPr/>
          <p:nvPr/>
        </p:nvSpPr>
        <p:spPr>
          <a:xfrm rot="287827">
            <a:off x="6280653" y="5234829"/>
            <a:ext cx="2272256" cy="2840320"/>
          </a:xfrm>
          <a:custGeom>
            <a:avLst/>
            <a:gdLst/>
            <a:ahLst/>
            <a:cxnLst/>
            <a:rect l="l" t="t" r="r" b="b"/>
            <a:pathLst>
              <a:path w="2272256" h="2840320">
                <a:moveTo>
                  <a:pt x="0" y="0"/>
                </a:moveTo>
                <a:lnTo>
                  <a:pt x="2272256" y="0"/>
                </a:lnTo>
                <a:lnTo>
                  <a:pt x="2272256" y="2840321"/>
                </a:lnTo>
                <a:lnTo>
                  <a:pt x="0" y="284032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7" name="Freeform 97"/>
          <p:cNvSpPr/>
          <p:nvPr/>
        </p:nvSpPr>
        <p:spPr>
          <a:xfrm rot="-992008">
            <a:off x="12053951" y="4711260"/>
            <a:ext cx="2352241" cy="2523232"/>
          </a:xfrm>
          <a:custGeom>
            <a:avLst/>
            <a:gdLst/>
            <a:ahLst/>
            <a:cxnLst/>
            <a:rect l="l" t="t" r="r" b="b"/>
            <a:pathLst>
              <a:path w="2352241" h="2523232">
                <a:moveTo>
                  <a:pt x="0" y="0"/>
                </a:moveTo>
                <a:lnTo>
                  <a:pt x="2352241" y="0"/>
                </a:lnTo>
                <a:lnTo>
                  <a:pt x="2352241" y="2523232"/>
                </a:lnTo>
                <a:lnTo>
                  <a:pt x="0" y="25232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6529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8" name="Freeform 98"/>
          <p:cNvSpPr/>
          <p:nvPr/>
        </p:nvSpPr>
        <p:spPr>
          <a:xfrm rot="-238174">
            <a:off x="9230494" y="5279173"/>
            <a:ext cx="2426567" cy="2582944"/>
          </a:xfrm>
          <a:custGeom>
            <a:avLst/>
            <a:gdLst/>
            <a:ahLst/>
            <a:cxnLst/>
            <a:rect l="l" t="t" r="r" b="b"/>
            <a:pathLst>
              <a:path w="2426567" h="2582944">
                <a:moveTo>
                  <a:pt x="0" y="0"/>
                </a:moveTo>
                <a:lnTo>
                  <a:pt x="2426567" y="0"/>
                </a:lnTo>
                <a:lnTo>
                  <a:pt x="2426567" y="2582944"/>
                </a:lnTo>
                <a:lnTo>
                  <a:pt x="0" y="25829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3356" r="-31520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99" name="Group 99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00" name="TextBox 100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9" name="TextBox 109"/>
          <p:cNvSpPr txBox="1"/>
          <p:nvPr/>
        </p:nvSpPr>
        <p:spPr>
          <a:xfrm>
            <a:off x="5021181" y="1585643"/>
            <a:ext cx="7016109" cy="2914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00218C"/>
                </a:solidFill>
                <a:latin typeface="More Sugar"/>
              </a:rPr>
              <a:t>HAY MUCHOS MENORES EN GRUPOS DE PASTORAL, DEPORTES, EXTRAESCOLARES…</a:t>
            </a:r>
          </a:p>
          <a:p>
            <a:pPr marL="0" lvl="0" indent="0" algn="ctr">
              <a:lnSpc>
                <a:spcPts val="3600"/>
              </a:lnSpc>
              <a:spcBef>
                <a:spcPct val="0"/>
              </a:spcBef>
            </a:pPr>
            <a:endParaRPr lang="en-US" sz="4000">
              <a:solidFill>
                <a:srgbClr val="00218C"/>
              </a:solidFill>
              <a:latin typeface="More Sugar"/>
            </a:endParaRPr>
          </a:p>
        </p:txBody>
      </p:sp>
      <p:sp>
        <p:nvSpPr>
          <p:cNvPr id="110" name="Freeform 110"/>
          <p:cNvSpPr/>
          <p:nvPr/>
        </p:nvSpPr>
        <p:spPr>
          <a:xfrm>
            <a:off x="15267606" y="8173739"/>
            <a:ext cx="1146859" cy="1146859"/>
          </a:xfrm>
          <a:custGeom>
            <a:avLst/>
            <a:gdLst/>
            <a:ahLst/>
            <a:cxnLst/>
            <a:rect l="l" t="t" r="r" b="b"/>
            <a:pathLst>
              <a:path w="1146859" h="1146859">
                <a:moveTo>
                  <a:pt x="0" y="0"/>
                </a:moveTo>
                <a:lnTo>
                  <a:pt x="1146859" y="0"/>
                </a:lnTo>
                <a:lnTo>
                  <a:pt x="1146859" y="1146859"/>
                </a:lnTo>
                <a:lnTo>
                  <a:pt x="0" y="11468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64201" y="3904500"/>
            <a:ext cx="2279617" cy="1191585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7" name="Freeform 37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8" name="Group 38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39" name="TextBox 39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48" name="Freeform 48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9" name="Group 49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15564542" y="2618086"/>
            <a:ext cx="2186870" cy="1191585"/>
            <a:chOff x="0" y="0"/>
            <a:chExt cx="2915827" cy="1588780"/>
          </a:xfrm>
        </p:grpSpPr>
        <p:grpSp>
          <p:nvGrpSpPr>
            <p:cNvPr id="56" name="Group 5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8" name="TextBox 5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9" name="Group 5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1" name="TextBox 61"/>
              <p:cNvSpPr txBox="1"/>
              <p:nvPr/>
            </p:nvSpPr>
            <p:spPr>
              <a:xfrm>
                <a:off x="0" y="-66675"/>
                <a:ext cx="544201" cy="34330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4200"/>
                  </a:lnSpc>
                </a:pPr>
                <a:r>
                  <a:rPr lang="en-US" sz="3000">
                    <a:solidFill>
                      <a:srgbClr val="FFFFFF"/>
                    </a:solidFill>
                    <a:latin typeface="Sniglet"/>
                  </a:rPr>
                  <a:t>¿Qué?</a:t>
                </a:r>
              </a:p>
            </p:txBody>
          </p:sp>
        </p:grpSp>
      </p:grpSp>
      <p:grpSp>
        <p:nvGrpSpPr>
          <p:cNvPr id="62" name="Group 62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4435662" y="1088190"/>
            <a:ext cx="8799888" cy="2264318"/>
            <a:chOff x="0" y="0"/>
            <a:chExt cx="11733184" cy="3019090"/>
          </a:xfrm>
        </p:grpSpPr>
        <p:grpSp>
          <p:nvGrpSpPr>
            <p:cNvPr id="90" name="Group 90"/>
            <p:cNvGrpSpPr/>
            <p:nvPr/>
          </p:nvGrpSpPr>
          <p:grpSpPr>
            <a:xfrm>
              <a:off x="0" y="0"/>
              <a:ext cx="11733184" cy="3019090"/>
              <a:chOff x="0" y="0"/>
              <a:chExt cx="2686494" cy="691267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2686494" cy="691267"/>
              </a:xfrm>
              <a:custGeom>
                <a:avLst/>
                <a:gdLst/>
                <a:ahLst/>
                <a:cxnLst/>
                <a:rect l="l" t="t" r="r" b="b"/>
                <a:pathLst>
                  <a:path w="2686494" h="691267">
                    <a:moveTo>
                      <a:pt x="75899" y="0"/>
                    </a:moveTo>
                    <a:lnTo>
                      <a:pt x="2610595" y="0"/>
                    </a:lnTo>
                    <a:cubicBezTo>
                      <a:pt x="2652513" y="0"/>
                      <a:pt x="2686494" y="33981"/>
                      <a:pt x="2686494" y="75899"/>
                    </a:cubicBezTo>
                    <a:lnTo>
                      <a:pt x="2686494" y="615368"/>
                    </a:lnTo>
                    <a:cubicBezTo>
                      <a:pt x="2686494" y="657286"/>
                      <a:pt x="2652513" y="691267"/>
                      <a:pt x="2610595" y="691267"/>
                    </a:cubicBezTo>
                    <a:lnTo>
                      <a:pt x="75899" y="691267"/>
                    </a:lnTo>
                    <a:cubicBezTo>
                      <a:pt x="33981" y="691267"/>
                      <a:pt x="0" y="657286"/>
                      <a:pt x="0" y="615368"/>
                    </a:cubicBezTo>
                    <a:lnTo>
                      <a:pt x="0" y="75899"/>
                    </a:lnTo>
                    <a:cubicBezTo>
                      <a:pt x="0" y="33981"/>
                      <a:pt x="33981" y="0"/>
                      <a:pt x="75899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47625" cap="rnd">
                <a:solidFill>
                  <a:srgbClr val="00218C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0" y="-47625"/>
                <a:ext cx="2686494" cy="73889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240"/>
                  </a:lnSpc>
                </a:pPr>
                <a:endParaRPr/>
              </a:p>
            </p:txBody>
          </p:sp>
        </p:grpSp>
        <p:sp>
          <p:nvSpPr>
            <p:cNvPr id="93" name="TextBox 93"/>
            <p:cNvSpPr txBox="1"/>
            <p:nvPr/>
          </p:nvSpPr>
          <p:spPr>
            <a:xfrm>
              <a:off x="465671" y="331128"/>
              <a:ext cx="10848869" cy="24574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>
                  <a:solidFill>
                    <a:srgbClr val="00218C"/>
                  </a:solidFill>
                  <a:latin typeface="More Sugar"/>
                </a:rPr>
                <a:t>RIESGOS ESPECÍFICOS</a:t>
              </a:r>
            </a:p>
            <a:p>
              <a:pPr marL="0" lvl="0" indent="0" algn="ctr">
                <a:lnSpc>
                  <a:spcPts val="4200"/>
                </a:lnSpc>
                <a:spcBef>
                  <a:spcPct val="0"/>
                </a:spcBef>
              </a:pPr>
              <a:r>
                <a:rPr lang="en-US" sz="3500">
                  <a:solidFill>
                    <a:srgbClr val="00218C"/>
                  </a:solidFill>
                  <a:latin typeface="More Sugar"/>
                </a:rPr>
                <a:t>ASOCIADOS A ACTIVIDADES DE PASTORAL Y DEPORTES</a:t>
              </a:r>
            </a:p>
          </p:txBody>
        </p:sp>
      </p:grpSp>
      <p:grpSp>
        <p:nvGrpSpPr>
          <p:cNvPr id="94" name="Group 94"/>
          <p:cNvGrpSpPr/>
          <p:nvPr/>
        </p:nvGrpSpPr>
        <p:grpSpPr>
          <a:xfrm>
            <a:off x="3281160" y="3786441"/>
            <a:ext cx="5658469" cy="2087300"/>
            <a:chOff x="0" y="0"/>
            <a:chExt cx="1594297" cy="588105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594297" cy="588105"/>
            </a:xfrm>
            <a:custGeom>
              <a:avLst/>
              <a:gdLst/>
              <a:ahLst/>
              <a:cxnLst/>
              <a:rect l="l" t="t" r="r" b="b"/>
              <a:pathLst>
                <a:path w="1594297" h="588105">
                  <a:moveTo>
                    <a:pt x="82092" y="0"/>
                  </a:moveTo>
                  <a:lnTo>
                    <a:pt x="1512205" y="0"/>
                  </a:lnTo>
                  <a:cubicBezTo>
                    <a:pt x="1557543" y="0"/>
                    <a:pt x="1594297" y="36754"/>
                    <a:pt x="1594297" y="82092"/>
                  </a:cubicBezTo>
                  <a:lnTo>
                    <a:pt x="1594297" y="506013"/>
                  </a:lnTo>
                  <a:cubicBezTo>
                    <a:pt x="1594297" y="551352"/>
                    <a:pt x="1557543" y="588105"/>
                    <a:pt x="1512205" y="588105"/>
                  </a:cubicBezTo>
                  <a:lnTo>
                    <a:pt x="82092" y="588105"/>
                  </a:lnTo>
                  <a:cubicBezTo>
                    <a:pt x="36754" y="588105"/>
                    <a:pt x="0" y="551352"/>
                    <a:pt x="0" y="506013"/>
                  </a:cubicBezTo>
                  <a:lnTo>
                    <a:pt x="0" y="82092"/>
                  </a:lnTo>
                  <a:cubicBezTo>
                    <a:pt x="0" y="36754"/>
                    <a:pt x="36754" y="0"/>
                    <a:pt x="820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0" y="-76200"/>
              <a:ext cx="1594297" cy="664305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160"/>
                </a:lnSpc>
              </a:pPr>
              <a:endParaRPr/>
            </a:p>
          </p:txBody>
        </p:sp>
      </p:grpSp>
      <p:grpSp>
        <p:nvGrpSpPr>
          <p:cNvPr id="97" name="Group 97"/>
          <p:cNvGrpSpPr/>
          <p:nvPr/>
        </p:nvGrpSpPr>
        <p:grpSpPr>
          <a:xfrm>
            <a:off x="2721216" y="3442170"/>
            <a:ext cx="1119889" cy="1119889"/>
            <a:chOff x="0" y="0"/>
            <a:chExt cx="812800" cy="812800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AE7FF"/>
            </a:solidFill>
            <a:ln w="47625" cap="sq">
              <a:solidFill>
                <a:srgbClr val="00218C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00218C"/>
                  </a:solidFill>
                  <a:latin typeface="Sniglet"/>
                </a:rPr>
                <a:t>01</a:t>
              </a:r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9848118" y="3783673"/>
            <a:ext cx="5658469" cy="2254572"/>
            <a:chOff x="0" y="0"/>
            <a:chExt cx="1594297" cy="635235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594297" cy="635235"/>
            </a:xfrm>
            <a:custGeom>
              <a:avLst/>
              <a:gdLst/>
              <a:ahLst/>
              <a:cxnLst/>
              <a:rect l="l" t="t" r="r" b="b"/>
              <a:pathLst>
                <a:path w="1594297" h="635235">
                  <a:moveTo>
                    <a:pt x="82092" y="0"/>
                  </a:moveTo>
                  <a:lnTo>
                    <a:pt x="1512205" y="0"/>
                  </a:lnTo>
                  <a:cubicBezTo>
                    <a:pt x="1557543" y="0"/>
                    <a:pt x="1594297" y="36754"/>
                    <a:pt x="1594297" y="82092"/>
                  </a:cubicBezTo>
                  <a:lnTo>
                    <a:pt x="1594297" y="553143"/>
                  </a:lnTo>
                  <a:cubicBezTo>
                    <a:pt x="1594297" y="598481"/>
                    <a:pt x="1557543" y="635235"/>
                    <a:pt x="1512205" y="635235"/>
                  </a:cubicBezTo>
                  <a:lnTo>
                    <a:pt x="82092" y="635235"/>
                  </a:lnTo>
                  <a:cubicBezTo>
                    <a:pt x="60320" y="635235"/>
                    <a:pt x="39439" y="626586"/>
                    <a:pt x="24044" y="611191"/>
                  </a:cubicBezTo>
                  <a:cubicBezTo>
                    <a:pt x="8649" y="595795"/>
                    <a:pt x="0" y="574915"/>
                    <a:pt x="0" y="553143"/>
                  </a:cubicBezTo>
                  <a:lnTo>
                    <a:pt x="0" y="82092"/>
                  </a:lnTo>
                  <a:cubicBezTo>
                    <a:pt x="0" y="36754"/>
                    <a:pt x="36754" y="0"/>
                    <a:pt x="820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76200"/>
              <a:ext cx="1594297" cy="711435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160"/>
                </a:lnSpc>
              </a:pPr>
              <a:endParaRPr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9358259" y="3552489"/>
            <a:ext cx="1120035" cy="1120035"/>
            <a:chOff x="0" y="0"/>
            <a:chExt cx="812800" cy="812800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AE7FF"/>
            </a:solidFill>
            <a:ln w="47625" cap="sq">
              <a:solidFill>
                <a:srgbClr val="00218C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00218C"/>
                  </a:solidFill>
                  <a:latin typeface="Sniglet"/>
                </a:rPr>
                <a:t>02</a:t>
              </a:r>
            </a:p>
          </p:txBody>
        </p:sp>
      </p:grpSp>
      <p:grpSp>
        <p:nvGrpSpPr>
          <p:cNvPr id="106" name="Group 106"/>
          <p:cNvGrpSpPr/>
          <p:nvPr/>
        </p:nvGrpSpPr>
        <p:grpSpPr>
          <a:xfrm>
            <a:off x="3281160" y="6530115"/>
            <a:ext cx="5658469" cy="2728185"/>
            <a:chOff x="0" y="0"/>
            <a:chExt cx="1594297" cy="768677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594297" cy="768677"/>
            </a:xfrm>
            <a:custGeom>
              <a:avLst/>
              <a:gdLst/>
              <a:ahLst/>
              <a:cxnLst/>
              <a:rect l="l" t="t" r="r" b="b"/>
              <a:pathLst>
                <a:path w="1594297" h="768677">
                  <a:moveTo>
                    <a:pt x="82092" y="0"/>
                  </a:moveTo>
                  <a:lnTo>
                    <a:pt x="1512205" y="0"/>
                  </a:lnTo>
                  <a:cubicBezTo>
                    <a:pt x="1557543" y="0"/>
                    <a:pt x="1594297" y="36754"/>
                    <a:pt x="1594297" y="82092"/>
                  </a:cubicBezTo>
                  <a:lnTo>
                    <a:pt x="1594297" y="686585"/>
                  </a:lnTo>
                  <a:cubicBezTo>
                    <a:pt x="1594297" y="731924"/>
                    <a:pt x="1557543" y="768677"/>
                    <a:pt x="1512205" y="768677"/>
                  </a:cubicBezTo>
                  <a:lnTo>
                    <a:pt x="82092" y="768677"/>
                  </a:lnTo>
                  <a:cubicBezTo>
                    <a:pt x="36754" y="768677"/>
                    <a:pt x="0" y="731924"/>
                    <a:pt x="0" y="686585"/>
                  </a:cubicBezTo>
                  <a:lnTo>
                    <a:pt x="0" y="82092"/>
                  </a:lnTo>
                  <a:cubicBezTo>
                    <a:pt x="0" y="36754"/>
                    <a:pt x="36754" y="0"/>
                    <a:pt x="820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0" y="-76200"/>
              <a:ext cx="1594297" cy="844877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160"/>
                </a:lnSpc>
              </a:pPr>
              <a:endParaRPr/>
            </a:p>
          </p:txBody>
        </p:sp>
      </p:grpSp>
      <p:grpSp>
        <p:nvGrpSpPr>
          <p:cNvPr id="109" name="Group 109"/>
          <p:cNvGrpSpPr/>
          <p:nvPr/>
        </p:nvGrpSpPr>
        <p:grpSpPr>
          <a:xfrm>
            <a:off x="2782994" y="6364833"/>
            <a:ext cx="1191265" cy="1191265"/>
            <a:chOff x="0" y="0"/>
            <a:chExt cx="812800" cy="812800"/>
          </a:xfrm>
        </p:grpSpPr>
        <p:sp>
          <p:nvSpPr>
            <p:cNvPr id="110" name="Freeform 1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AE7FF"/>
            </a:solidFill>
            <a:ln w="47625" cap="sq">
              <a:solidFill>
                <a:srgbClr val="00218C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00218C"/>
                  </a:solidFill>
                  <a:latin typeface="Sniglet"/>
                </a:rPr>
                <a:t>03</a:t>
              </a:r>
            </a:p>
          </p:txBody>
        </p:sp>
      </p:grpSp>
      <p:grpSp>
        <p:nvGrpSpPr>
          <p:cNvPr id="112" name="Group 112"/>
          <p:cNvGrpSpPr/>
          <p:nvPr/>
        </p:nvGrpSpPr>
        <p:grpSpPr>
          <a:xfrm>
            <a:off x="9848118" y="6530115"/>
            <a:ext cx="5658469" cy="2728185"/>
            <a:chOff x="0" y="0"/>
            <a:chExt cx="1594297" cy="768677"/>
          </a:xfrm>
        </p:grpSpPr>
        <p:sp>
          <p:nvSpPr>
            <p:cNvPr id="113" name="Freeform 113"/>
            <p:cNvSpPr/>
            <p:nvPr/>
          </p:nvSpPr>
          <p:spPr>
            <a:xfrm>
              <a:off x="0" y="0"/>
              <a:ext cx="1594297" cy="768677"/>
            </a:xfrm>
            <a:custGeom>
              <a:avLst/>
              <a:gdLst/>
              <a:ahLst/>
              <a:cxnLst/>
              <a:rect l="l" t="t" r="r" b="b"/>
              <a:pathLst>
                <a:path w="1594297" h="768677">
                  <a:moveTo>
                    <a:pt x="82092" y="0"/>
                  </a:moveTo>
                  <a:lnTo>
                    <a:pt x="1512205" y="0"/>
                  </a:lnTo>
                  <a:cubicBezTo>
                    <a:pt x="1557543" y="0"/>
                    <a:pt x="1594297" y="36754"/>
                    <a:pt x="1594297" y="82092"/>
                  </a:cubicBezTo>
                  <a:lnTo>
                    <a:pt x="1594297" y="686585"/>
                  </a:lnTo>
                  <a:cubicBezTo>
                    <a:pt x="1594297" y="731924"/>
                    <a:pt x="1557543" y="768677"/>
                    <a:pt x="1512205" y="768677"/>
                  </a:cubicBezTo>
                  <a:lnTo>
                    <a:pt x="82092" y="768677"/>
                  </a:lnTo>
                  <a:cubicBezTo>
                    <a:pt x="36754" y="768677"/>
                    <a:pt x="0" y="731924"/>
                    <a:pt x="0" y="686585"/>
                  </a:cubicBezTo>
                  <a:lnTo>
                    <a:pt x="0" y="82092"/>
                  </a:lnTo>
                  <a:cubicBezTo>
                    <a:pt x="0" y="36754"/>
                    <a:pt x="36754" y="0"/>
                    <a:pt x="8209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0" y="-76200"/>
              <a:ext cx="1594297" cy="844877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6160"/>
                </a:lnSpc>
              </a:pPr>
              <a:endParaRPr/>
            </a:p>
          </p:txBody>
        </p:sp>
      </p:grpSp>
      <p:grpSp>
        <p:nvGrpSpPr>
          <p:cNvPr id="115" name="Group 115"/>
          <p:cNvGrpSpPr/>
          <p:nvPr/>
        </p:nvGrpSpPr>
        <p:grpSpPr>
          <a:xfrm>
            <a:off x="9399177" y="6266111"/>
            <a:ext cx="1180139" cy="1180139"/>
            <a:chOff x="0" y="0"/>
            <a:chExt cx="812800" cy="812800"/>
          </a:xfrm>
        </p:grpSpPr>
        <p:sp>
          <p:nvSpPr>
            <p:cNvPr id="116" name="Freeform 1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AE7FF"/>
            </a:solidFill>
            <a:ln w="47625" cap="sq">
              <a:solidFill>
                <a:srgbClr val="00218C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7" name="TextBox 11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5600"/>
                </a:lnSpc>
              </a:pPr>
              <a:r>
                <a:rPr lang="en-US" sz="4000">
                  <a:solidFill>
                    <a:srgbClr val="00218C"/>
                  </a:solidFill>
                  <a:latin typeface="Sniglet"/>
                </a:rPr>
                <a:t>04</a:t>
              </a:r>
            </a:p>
          </p:txBody>
        </p:sp>
      </p:grpSp>
      <p:sp>
        <p:nvSpPr>
          <p:cNvPr id="118" name="Freeform 118"/>
          <p:cNvSpPr/>
          <p:nvPr/>
        </p:nvSpPr>
        <p:spPr>
          <a:xfrm rot="-2035095">
            <a:off x="2333785" y="7841177"/>
            <a:ext cx="1040683" cy="900405"/>
          </a:xfrm>
          <a:custGeom>
            <a:avLst/>
            <a:gdLst/>
            <a:ahLst/>
            <a:cxnLst/>
            <a:rect l="l" t="t" r="r" b="b"/>
            <a:pathLst>
              <a:path w="1040683" h="900405">
                <a:moveTo>
                  <a:pt x="0" y="0"/>
                </a:moveTo>
                <a:lnTo>
                  <a:pt x="1040683" y="0"/>
                </a:lnTo>
                <a:lnTo>
                  <a:pt x="1040683" y="900405"/>
                </a:lnTo>
                <a:lnTo>
                  <a:pt x="0" y="900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022" b="-7533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9" name="Freeform 119"/>
          <p:cNvSpPr/>
          <p:nvPr/>
        </p:nvSpPr>
        <p:spPr>
          <a:xfrm>
            <a:off x="7715570" y="5481870"/>
            <a:ext cx="2240071" cy="2957189"/>
          </a:xfrm>
          <a:custGeom>
            <a:avLst/>
            <a:gdLst/>
            <a:ahLst/>
            <a:cxnLst/>
            <a:rect l="l" t="t" r="r" b="b"/>
            <a:pathLst>
              <a:path w="2240071" h="2957189">
                <a:moveTo>
                  <a:pt x="0" y="0"/>
                </a:moveTo>
                <a:lnTo>
                  <a:pt x="2240071" y="0"/>
                </a:lnTo>
                <a:lnTo>
                  <a:pt x="2240071" y="2957190"/>
                </a:lnTo>
                <a:lnTo>
                  <a:pt x="0" y="2957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2000"/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0" name="TextBox 120"/>
          <p:cNvSpPr txBox="1"/>
          <p:nvPr/>
        </p:nvSpPr>
        <p:spPr>
          <a:xfrm>
            <a:off x="4012359" y="4026781"/>
            <a:ext cx="4196072" cy="1552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41"/>
              </a:lnSpc>
            </a:pPr>
            <a:r>
              <a:rPr lang="en-US" sz="2761">
                <a:solidFill>
                  <a:srgbClr val="00218C"/>
                </a:solidFill>
                <a:latin typeface="Sniglet"/>
              </a:rPr>
              <a:t>ESPACIOS </a:t>
            </a:r>
          </a:p>
          <a:p>
            <a:pPr marL="0" lvl="0" indent="0" algn="ctr">
              <a:lnSpc>
                <a:spcPts val="4141"/>
              </a:lnSpc>
              <a:spcBef>
                <a:spcPct val="0"/>
              </a:spcBef>
            </a:pPr>
            <a:r>
              <a:rPr lang="en-US" sz="2761">
                <a:solidFill>
                  <a:srgbClr val="00218C"/>
                </a:solidFill>
                <a:latin typeface="Sniglet"/>
              </a:rPr>
              <a:t>Locales poco accesibles y sin supervisión</a:t>
            </a:r>
          </a:p>
        </p:txBody>
      </p:sp>
      <p:grpSp>
        <p:nvGrpSpPr>
          <p:cNvPr id="121" name="Group 121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22" name="TextBox 122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3" name="TextBox 123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4" name="TextBox 124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5" name="TextBox 125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6" name="TextBox 126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7" name="TextBox 127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8" name="TextBox 128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9" name="TextBox 129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30" name="TextBox 130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31" name="TextBox 131"/>
          <p:cNvSpPr txBox="1"/>
          <p:nvPr/>
        </p:nvSpPr>
        <p:spPr>
          <a:xfrm>
            <a:off x="10396954" y="3916389"/>
            <a:ext cx="4841989" cy="15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41"/>
              </a:lnSpc>
              <a:spcBef>
                <a:spcPct val="0"/>
              </a:spcBef>
            </a:pPr>
            <a:r>
              <a:rPr lang="en-US" sz="2761" dirty="0">
                <a:solidFill>
                  <a:srgbClr val="00218C"/>
                </a:solidFill>
                <a:latin typeface="Sniglet"/>
              </a:rPr>
              <a:t>TIEMPOS </a:t>
            </a:r>
          </a:p>
          <a:p>
            <a:pPr lvl="0" algn="ctr">
              <a:lnSpc>
                <a:spcPts val="4141"/>
              </a:lnSpc>
              <a:spcBef>
                <a:spcPct val="0"/>
              </a:spcBef>
            </a:pPr>
            <a:r>
              <a:rPr lang="en-US" sz="2761" dirty="0" err="1">
                <a:solidFill>
                  <a:srgbClr val="00218C"/>
                </a:solidFill>
                <a:latin typeface="Sniglet"/>
              </a:rPr>
              <a:t>Horarios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 de </a:t>
            </a:r>
            <a:r>
              <a:rPr lang="en-US" sz="2761" dirty="0" err="1">
                <a:solidFill>
                  <a:srgbClr val="00218C"/>
                </a:solidFill>
                <a:latin typeface="Sniglet"/>
              </a:rPr>
              <a:t>tarde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 o </a:t>
            </a:r>
            <a:r>
              <a:rPr lang="en-US" sz="2761" dirty="0" err="1">
                <a:solidFill>
                  <a:srgbClr val="00218C"/>
                </a:solidFill>
                <a:latin typeface="Sniglet"/>
              </a:rPr>
              <a:t>nocturnos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, de fin de </a:t>
            </a:r>
            <a:r>
              <a:rPr lang="en-US" sz="2761" dirty="0" err="1">
                <a:solidFill>
                  <a:srgbClr val="00218C"/>
                </a:solidFill>
                <a:latin typeface="Sniglet"/>
              </a:rPr>
              <a:t>semana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.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4012359" y="6779980"/>
            <a:ext cx="4196072" cy="1618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91"/>
              </a:lnSpc>
              <a:spcBef>
                <a:spcPct val="0"/>
              </a:spcBef>
            </a:pPr>
            <a:endParaRPr lang="en-US" sz="2861">
              <a:solidFill>
                <a:srgbClr val="00218C"/>
              </a:solidFill>
              <a:latin typeface="Sniglet"/>
            </a:endParaRPr>
          </a:p>
          <a:p>
            <a:pPr marL="0" lvl="0" indent="0" algn="ctr">
              <a:lnSpc>
                <a:spcPts val="4291"/>
              </a:lnSpc>
              <a:spcBef>
                <a:spcPct val="0"/>
              </a:spcBef>
            </a:pPr>
            <a:r>
              <a:rPr lang="en-US" sz="2861">
                <a:solidFill>
                  <a:srgbClr val="00218C"/>
                </a:solidFill>
                <a:latin typeface="Sniglet"/>
              </a:rPr>
              <a:t>RELACIONES</a:t>
            </a:r>
            <a:endParaRPr lang="en-US" sz="2861" dirty="0">
              <a:solidFill>
                <a:srgbClr val="00218C"/>
              </a:solidFill>
              <a:latin typeface="Sniglet"/>
            </a:endParaRPr>
          </a:p>
          <a:p>
            <a:pPr marL="0" lvl="0" indent="0" algn="ctr">
              <a:lnSpc>
                <a:spcPts val="4291"/>
              </a:lnSpc>
              <a:spcBef>
                <a:spcPct val="0"/>
              </a:spcBef>
            </a:pPr>
            <a:r>
              <a:rPr lang="en-US" sz="2861" dirty="0">
                <a:solidFill>
                  <a:srgbClr val="00218C"/>
                </a:solidFill>
                <a:latin typeface="Sniglet"/>
              </a:rPr>
              <a:t> </a:t>
            </a:r>
            <a:r>
              <a:rPr lang="en-US" sz="2861" dirty="0" err="1">
                <a:solidFill>
                  <a:srgbClr val="00218C"/>
                </a:solidFill>
                <a:latin typeface="Sniglet"/>
              </a:rPr>
              <a:t>Asimétricas</a:t>
            </a:r>
            <a:r>
              <a:rPr lang="en-US" sz="2861" dirty="0">
                <a:solidFill>
                  <a:srgbClr val="00218C"/>
                </a:solidFill>
                <a:latin typeface="Sniglet"/>
              </a:rPr>
              <a:t> 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10579316" y="6770455"/>
            <a:ext cx="4196072" cy="2076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41"/>
              </a:lnSpc>
              <a:spcBef>
                <a:spcPct val="0"/>
              </a:spcBef>
            </a:pPr>
            <a:r>
              <a:rPr lang="en-US" sz="2761" dirty="0">
                <a:solidFill>
                  <a:srgbClr val="00218C"/>
                </a:solidFill>
                <a:latin typeface="Sniglet"/>
              </a:rPr>
              <a:t>ACTIVIDADES CONCRETAS </a:t>
            </a:r>
            <a:r>
              <a:rPr lang="en-US" sz="2761" dirty="0" err="1">
                <a:solidFill>
                  <a:srgbClr val="00218C"/>
                </a:solidFill>
                <a:latin typeface="Sniglet"/>
              </a:rPr>
              <a:t>Viajes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, </a:t>
            </a:r>
            <a:r>
              <a:rPr lang="en-US" sz="2761" dirty="0" err="1">
                <a:solidFill>
                  <a:srgbClr val="00218C"/>
                </a:solidFill>
                <a:latin typeface="Sniglet"/>
              </a:rPr>
              <a:t>pernoctes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, </a:t>
            </a:r>
            <a:r>
              <a:rPr lang="en-US" sz="2761" dirty="0" err="1">
                <a:solidFill>
                  <a:srgbClr val="00218C"/>
                </a:solidFill>
                <a:latin typeface="Sniglet"/>
              </a:rPr>
              <a:t>otros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 </a:t>
            </a:r>
            <a:r>
              <a:rPr lang="en-US" sz="2761" dirty="0" err="1">
                <a:solidFill>
                  <a:srgbClr val="00218C"/>
                </a:solidFill>
                <a:latin typeface="Sniglet"/>
              </a:rPr>
              <a:t>agentes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 no </a:t>
            </a:r>
            <a:r>
              <a:rPr lang="en-US" sz="2761" dirty="0" err="1">
                <a:solidFill>
                  <a:srgbClr val="00218C"/>
                </a:solidFill>
                <a:latin typeface="Sniglet"/>
              </a:rPr>
              <a:t>controlados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 </a:t>
            </a:r>
            <a:r>
              <a:rPr lang="en-US" sz="2761" dirty="0" err="1">
                <a:solidFill>
                  <a:srgbClr val="00218C"/>
                </a:solidFill>
                <a:latin typeface="Sniglet"/>
              </a:rPr>
              <a:t>por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 </a:t>
            </a:r>
            <a:r>
              <a:rPr lang="en-US" sz="2761" dirty="0" err="1">
                <a:solidFill>
                  <a:srgbClr val="00218C"/>
                </a:solidFill>
                <a:latin typeface="Sniglet"/>
              </a:rPr>
              <a:t>el</a:t>
            </a:r>
            <a:r>
              <a:rPr lang="en-US" sz="2761" dirty="0">
                <a:solidFill>
                  <a:srgbClr val="00218C"/>
                </a:solidFill>
                <a:latin typeface="Sniglet"/>
              </a:rPr>
              <a:t> colegio…</a:t>
            </a:r>
          </a:p>
        </p:txBody>
      </p:sp>
      <p:sp>
        <p:nvSpPr>
          <p:cNvPr id="134" name="Freeform 134"/>
          <p:cNvSpPr/>
          <p:nvPr/>
        </p:nvSpPr>
        <p:spPr>
          <a:xfrm>
            <a:off x="15256948" y="8163081"/>
            <a:ext cx="1157517" cy="1157517"/>
          </a:xfrm>
          <a:custGeom>
            <a:avLst/>
            <a:gdLst/>
            <a:ahLst/>
            <a:cxnLst/>
            <a:rect l="l" t="t" r="r" b="b"/>
            <a:pathLst>
              <a:path w="1157517" h="1157517">
                <a:moveTo>
                  <a:pt x="0" y="0"/>
                </a:moveTo>
                <a:lnTo>
                  <a:pt x="1157517" y="0"/>
                </a:lnTo>
                <a:lnTo>
                  <a:pt x="1157517" y="1157517"/>
                </a:lnTo>
                <a:lnTo>
                  <a:pt x="0" y="115751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37" name="Freeform 37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38" name="Group 38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39" name="TextBox 39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48" name="Freeform 48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9" name="Group 49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5" name="AutoShape 55"/>
          <p:cNvSpPr/>
          <p:nvPr/>
        </p:nvSpPr>
        <p:spPr>
          <a:xfrm flipH="1" flipV="1">
            <a:off x="9734382" y="3553914"/>
            <a:ext cx="2623673" cy="1734723"/>
          </a:xfrm>
          <a:prstGeom prst="line">
            <a:avLst/>
          </a:prstGeom>
          <a:ln w="47625" cap="flat">
            <a:solidFill>
              <a:srgbClr val="00218C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sp>
        <p:nvSpPr>
          <p:cNvPr id="56" name="AutoShape 56"/>
          <p:cNvSpPr/>
          <p:nvPr/>
        </p:nvSpPr>
        <p:spPr>
          <a:xfrm flipH="1" flipV="1">
            <a:off x="8931265" y="5031916"/>
            <a:ext cx="212735" cy="1719991"/>
          </a:xfrm>
          <a:prstGeom prst="line">
            <a:avLst/>
          </a:prstGeom>
          <a:ln w="47625" cap="flat">
            <a:solidFill>
              <a:srgbClr val="00218C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57" name="Group 57"/>
          <p:cNvGrpSpPr/>
          <p:nvPr/>
        </p:nvGrpSpPr>
        <p:grpSpPr>
          <a:xfrm>
            <a:off x="6606885" y="1425759"/>
            <a:ext cx="4203973" cy="3616156"/>
            <a:chOff x="0" y="0"/>
            <a:chExt cx="1796035" cy="1544906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1796035" cy="1544906"/>
            </a:xfrm>
            <a:custGeom>
              <a:avLst/>
              <a:gdLst/>
              <a:ahLst/>
              <a:cxnLst/>
              <a:rect l="l" t="t" r="r" b="b"/>
              <a:pathLst>
                <a:path w="1796035" h="1544906">
                  <a:moveTo>
                    <a:pt x="898017" y="0"/>
                  </a:moveTo>
                  <a:cubicBezTo>
                    <a:pt x="402056" y="0"/>
                    <a:pt x="0" y="345839"/>
                    <a:pt x="0" y="772453"/>
                  </a:cubicBezTo>
                  <a:cubicBezTo>
                    <a:pt x="0" y="1199067"/>
                    <a:pt x="402056" y="1544906"/>
                    <a:pt x="898017" y="1544906"/>
                  </a:cubicBezTo>
                  <a:cubicBezTo>
                    <a:pt x="1393979" y="1544906"/>
                    <a:pt x="1796035" y="1199067"/>
                    <a:pt x="1796035" y="772453"/>
                  </a:cubicBezTo>
                  <a:cubicBezTo>
                    <a:pt x="1796035" y="345839"/>
                    <a:pt x="1393979" y="0"/>
                    <a:pt x="898017" y="0"/>
                  </a:cubicBezTo>
                  <a:close/>
                </a:path>
              </a:pathLst>
            </a:custGeom>
            <a:solidFill>
              <a:srgbClr val="CAE7FF"/>
            </a:solidFill>
            <a:ln w="47625" cap="sq">
              <a:solidFill>
                <a:srgbClr val="00218C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68378" y="1960"/>
              <a:ext cx="1459278" cy="1398111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9660"/>
                </a:lnSpc>
              </a:pPr>
              <a:r>
                <a:rPr lang="en-US" sz="6900">
                  <a:solidFill>
                    <a:srgbClr val="00218C"/>
                  </a:solidFill>
                  <a:latin typeface="More Sugar"/>
                </a:rPr>
                <a:t>¿Cómo?</a:t>
              </a:r>
            </a:p>
          </p:txBody>
        </p:sp>
      </p:grpSp>
      <p:grpSp>
        <p:nvGrpSpPr>
          <p:cNvPr id="60" name="Group 60"/>
          <p:cNvGrpSpPr/>
          <p:nvPr/>
        </p:nvGrpSpPr>
        <p:grpSpPr>
          <a:xfrm>
            <a:off x="2227905" y="4297171"/>
            <a:ext cx="5131438" cy="2984472"/>
            <a:chOff x="0" y="0"/>
            <a:chExt cx="1597568" cy="929154"/>
          </a:xfrm>
        </p:grpSpPr>
        <p:sp>
          <p:nvSpPr>
            <p:cNvPr id="61" name="Freeform 61"/>
            <p:cNvSpPr/>
            <p:nvPr/>
          </p:nvSpPr>
          <p:spPr>
            <a:xfrm>
              <a:off x="0" y="0"/>
              <a:ext cx="1597568" cy="929154"/>
            </a:xfrm>
            <a:custGeom>
              <a:avLst/>
              <a:gdLst/>
              <a:ahLst/>
              <a:cxnLst/>
              <a:rect l="l" t="t" r="r" b="b"/>
              <a:pathLst>
                <a:path w="1597568" h="929154">
                  <a:moveTo>
                    <a:pt x="150872" y="0"/>
                  </a:moveTo>
                  <a:lnTo>
                    <a:pt x="1446696" y="0"/>
                  </a:lnTo>
                  <a:cubicBezTo>
                    <a:pt x="1486709" y="0"/>
                    <a:pt x="1525084" y="15895"/>
                    <a:pt x="1553378" y="44189"/>
                  </a:cubicBezTo>
                  <a:cubicBezTo>
                    <a:pt x="1581672" y="72484"/>
                    <a:pt x="1597568" y="110859"/>
                    <a:pt x="1597568" y="150872"/>
                  </a:cubicBezTo>
                  <a:lnTo>
                    <a:pt x="1597568" y="778282"/>
                  </a:lnTo>
                  <a:cubicBezTo>
                    <a:pt x="1597568" y="818296"/>
                    <a:pt x="1581672" y="856671"/>
                    <a:pt x="1553378" y="884965"/>
                  </a:cubicBezTo>
                  <a:cubicBezTo>
                    <a:pt x="1525084" y="913259"/>
                    <a:pt x="1486709" y="929154"/>
                    <a:pt x="1446696" y="929154"/>
                  </a:cubicBezTo>
                  <a:lnTo>
                    <a:pt x="150872" y="929154"/>
                  </a:lnTo>
                  <a:cubicBezTo>
                    <a:pt x="110859" y="929154"/>
                    <a:pt x="72484" y="913259"/>
                    <a:pt x="44189" y="884965"/>
                  </a:cubicBezTo>
                  <a:cubicBezTo>
                    <a:pt x="15895" y="856671"/>
                    <a:pt x="0" y="818296"/>
                    <a:pt x="0" y="778282"/>
                  </a:cubicBezTo>
                  <a:lnTo>
                    <a:pt x="0" y="150872"/>
                  </a:lnTo>
                  <a:cubicBezTo>
                    <a:pt x="0" y="110859"/>
                    <a:pt x="15895" y="72484"/>
                    <a:pt x="44189" y="44189"/>
                  </a:cubicBezTo>
                  <a:cubicBezTo>
                    <a:pt x="72484" y="15895"/>
                    <a:pt x="110859" y="0"/>
                    <a:pt x="1508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0" y="-47625"/>
              <a:ext cx="1597568" cy="976779"/>
            </a:xfrm>
            <a:prstGeom prst="rect">
              <a:avLst/>
            </a:prstGeom>
          </p:spPr>
          <p:txBody>
            <a:bodyPr lIns="42975" tIns="42975" rIns="42975" bIns="4297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3" name="Group 63"/>
          <p:cNvGrpSpPr/>
          <p:nvPr/>
        </p:nvGrpSpPr>
        <p:grpSpPr>
          <a:xfrm>
            <a:off x="15564542" y="3904500"/>
            <a:ext cx="2186870" cy="1191585"/>
            <a:chOff x="0" y="0"/>
            <a:chExt cx="595553" cy="324506"/>
          </a:xfrm>
        </p:grpSpPr>
        <p:sp>
          <p:nvSpPr>
            <p:cNvPr id="64" name="Freeform 64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CAE7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6" name="Group 66"/>
          <p:cNvGrpSpPr/>
          <p:nvPr/>
        </p:nvGrpSpPr>
        <p:grpSpPr>
          <a:xfrm>
            <a:off x="15666322" y="3992410"/>
            <a:ext cx="1998307" cy="1015766"/>
            <a:chOff x="0" y="0"/>
            <a:chExt cx="544201" cy="27662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CAE7FF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218C"/>
                  </a:solidFill>
                  <a:latin typeface="Sniglet"/>
                </a:rPr>
                <a:t>¿Cómo?</a:t>
              </a:r>
            </a:p>
          </p:txBody>
        </p:sp>
      </p:grpSp>
      <p:grpSp>
        <p:nvGrpSpPr>
          <p:cNvPr id="69" name="Group 69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70" name="Freeform 7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2" name="Group 72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73" name="Freeform 7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TextBox 7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5" name="Group 75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76" name="Freeform 7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1" name="Group 81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82" name="Freeform 8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4" name="Group 84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7" name="Group 87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0" name="Group 90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7" name="TextBox 97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11971855" y="1092254"/>
            <a:ext cx="3694467" cy="2900156"/>
          </a:xfrm>
          <a:custGeom>
            <a:avLst/>
            <a:gdLst/>
            <a:ahLst/>
            <a:cxnLst/>
            <a:rect l="l" t="t" r="r" b="b"/>
            <a:pathLst>
              <a:path w="3694467" h="2900156">
                <a:moveTo>
                  <a:pt x="0" y="0"/>
                </a:moveTo>
                <a:lnTo>
                  <a:pt x="3694467" y="0"/>
                </a:lnTo>
                <a:lnTo>
                  <a:pt x="3694467" y="2900156"/>
                </a:lnTo>
                <a:lnTo>
                  <a:pt x="0" y="29001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7" name="AutoShape 107"/>
          <p:cNvSpPr/>
          <p:nvPr/>
        </p:nvSpPr>
        <p:spPr>
          <a:xfrm flipV="1">
            <a:off x="4192404" y="3534051"/>
            <a:ext cx="2583096" cy="763120"/>
          </a:xfrm>
          <a:prstGeom prst="line">
            <a:avLst/>
          </a:prstGeom>
          <a:ln w="47625" cap="flat">
            <a:solidFill>
              <a:srgbClr val="00218C"/>
            </a:solidFill>
            <a:prstDash val="lgDash"/>
            <a:headEnd type="none" w="sm" len="sm"/>
            <a:tailEnd type="none" w="sm" len="sm"/>
          </a:ln>
        </p:spPr>
        <p:txBody>
          <a:bodyPr/>
          <a:lstStyle/>
          <a:p>
            <a:endParaRPr lang="es-ES"/>
          </a:p>
        </p:txBody>
      </p:sp>
      <p:grpSp>
        <p:nvGrpSpPr>
          <p:cNvPr id="108" name="Group 108"/>
          <p:cNvGrpSpPr/>
          <p:nvPr/>
        </p:nvGrpSpPr>
        <p:grpSpPr>
          <a:xfrm>
            <a:off x="9815332" y="5276349"/>
            <a:ext cx="5441615" cy="997919"/>
            <a:chOff x="0" y="0"/>
            <a:chExt cx="1694135" cy="310681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694135" cy="310681"/>
            </a:xfrm>
            <a:custGeom>
              <a:avLst/>
              <a:gdLst/>
              <a:ahLst/>
              <a:cxnLst/>
              <a:rect l="l" t="t" r="r" b="b"/>
              <a:pathLst>
                <a:path w="1694135" h="310681">
                  <a:moveTo>
                    <a:pt x="142272" y="0"/>
                  </a:moveTo>
                  <a:lnTo>
                    <a:pt x="1551863" y="0"/>
                  </a:lnTo>
                  <a:cubicBezTo>
                    <a:pt x="1589596" y="0"/>
                    <a:pt x="1625784" y="14989"/>
                    <a:pt x="1652465" y="41671"/>
                  </a:cubicBezTo>
                  <a:cubicBezTo>
                    <a:pt x="1679146" y="68352"/>
                    <a:pt x="1694135" y="104539"/>
                    <a:pt x="1694135" y="142272"/>
                  </a:cubicBezTo>
                  <a:lnTo>
                    <a:pt x="1694135" y="168409"/>
                  </a:lnTo>
                  <a:cubicBezTo>
                    <a:pt x="1694135" y="246984"/>
                    <a:pt x="1630438" y="310681"/>
                    <a:pt x="1551863" y="310681"/>
                  </a:cubicBezTo>
                  <a:lnTo>
                    <a:pt x="142272" y="310681"/>
                  </a:lnTo>
                  <a:cubicBezTo>
                    <a:pt x="104539" y="310681"/>
                    <a:pt x="68352" y="295692"/>
                    <a:pt x="41671" y="269011"/>
                  </a:cubicBezTo>
                  <a:cubicBezTo>
                    <a:pt x="14989" y="242330"/>
                    <a:pt x="0" y="206142"/>
                    <a:pt x="0" y="168409"/>
                  </a:cubicBezTo>
                  <a:lnTo>
                    <a:pt x="0" y="142272"/>
                  </a:lnTo>
                  <a:cubicBezTo>
                    <a:pt x="0" y="63698"/>
                    <a:pt x="63698" y="0"/>
                    <a:pt x="142272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0" y="-47625"/>
              <a:ext cx="1694135" cy="358306"/>
            </a:xfrm>
            <a:prstGeom prst="rect">
              <a:avLst/>
            </a:prstGeom>
          </p:spPr>
          <p:txBody>
            <a:bodyPr lIns="42975" tIns="42975" rIns="42975" bIns="42975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1" name="Group 111"/>
          <p:cNvGrpSpPr/>
          <p:nvPr/>
        </p:nvGrpSpPr>
        <p:grpSpPr>
          <a:xfrm>
            <a:off x="7533422" y="6751907"/>
            <a:ext cx="6554873" cy="1303365"/>
            <a:chOff x="0" y="0"/>
            <a:chExt cx="2040725" cy="405776"/>
          </a:xfrm>
        </p:grpSpPr>
        <p:sp>
          <p:nvSpPr>
            <p:cNvPr id="112" name="Freeform 112"/>
            <p:cNvSpPr/>
            <p:nvPr/>
          </p:nvSpPr>
          <p:spPr>
            <a:xfrm>
              <a:off x="0" y="0"/>
              <a:ext cx="2040725" cy="405776"/>
            </a:xfrm>
            <a:custGeom>
              <a:avLst/>
              <a:gdLst/>
              <a:ahLst/>
              <a:cxnLst/>
              <a:rect l="l" t="t" r="r" b="b"/>
              <a:pathLst>
                <a:path w="2040725" h="405776">
                  <a:moveTo>
                    <a:pt x="118109" y="0"/>
                  </a:moveTo>
                  <a:lnTo>
                    <a:pt x="1922616" y="0"/>
                  </a:lnTo>
                  <a:cubicBezTo>
                    <a:pt x="1953940" y="0"/>
                    <a:pt x="1983982" y="12444"/>
                    <a:pt x="2006132" y="34593"/>
                  </a:cubicBezTo>
                  <a:cubicBezTo>
                    <a:pt x="2028282" y="56743"/>
                    <a:pt x="2040725" y="86785"/>
                    <a:pt x="2040725" y="118109"/>
                  </a:cubicBezTo>
                  <a:lnTo>
                    <a:pt x="2040725" y="287667"/>
                  </a:lnTo>
                  <a:cubicBezTo>
                    <a:pt x="2040725" y="352897"/>
                    <a:pt x="1987846" y="405776"/>
                    <a:pt x="1922616" y="405776"/>
                  </a:cubicBezTo>
                  <a:lnTo>
                    <a:pt x="118109" y="405776"/>
                  </a:lnTo>
                  <a:cubicBezTo>
                    <a:pt x="52879" y="405776"/>
                    <a:pt x="0" y="352897"/>
                    <a:pt x="0" y="287667"/>
                  </a:cubicBezTo>
                  <a:lnTo>
                    <a:pt x="0" y="118109"/>
                  </a:lnTo>
                  <a:cubicBezTo>
                    <a:pt x="0" y="52879"/>
                    <a:pt x="52879" y="0"/>
                    <a:pt x="11810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0" y="-104775"/>
              <a:ext cx="2040725" cy="510551"/>
            </a:xfrm>
            <a:prstGeom prst="rect">
              <a:avLst/>
            </a:prstGeom>
          </p:spPr>
          <p:txBody>
            <a:bodyPr lIns="42975" tIns="42975" rIns="42975" bIns="42975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00218C"/>
                  </a:solidFill>
                  <a:latin typeface="Sniglet"/>
                </a:rPr>
                <a:t>Código de conducta</a:t>
              </a:r>
            </a:p>
          </p:txBody>
        </p:sp>
      </p:grpSp>
      <p:sp>
        <p:nvSpPr>
          <p:cNvPr id="114" name="TextBox 114"/>
          <p:cNvSpPr txBox="1"/>
          <p:nvPr/>
        </p:nvSpPr>
        <p:spPr>
          <a:xfrm>
            <a:off x="9953204" y="5318140"/>
            <a:ext cx="5303743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218C"/>
                </a:solidFill>
                <a:latin typeface="Sniglet"/>
              </a:rPr>
              <a:t>Plan de formación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2449255" y="4490843"/>
            <a:ext cx="4688737" cy="2635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218C"/>
                </a:solidFill>
                <a:latin typeface="Sniglet"/>
              </a:rPr>
              <a:t>Mapa de riesgos y medidas preventivas</a:t>
            </a:r>
          </a:p>
        </p:txBody>
      </p:sp>
      <p:sp>
        <p:nvSpPr>
          <p:cNvPr id="116" name="Freeform 116"/>
          <p:cNvSpPr/>
          <p:nvPr/>
        </p:nvSpPr>
        <p:spPr>
          <a:xfrm>
            <a:off x="15029481" y="7935614"/>
            <a:ext cx="1384984" cy="1384984"/>
          </a:xfrm>
          <a:custGeom>
            <a:avLst/>
            <a:gdLst/>
            <a:ahLst/>
            <a:cxnLst/>
            <a:rect l="l" t="t" r="r" b="b"/>
            <a:pathLst>
              <a:path w="1384984" h="1384984">
                <a:moveTo>
                  <a:pt x="0" y="0"/>
                </a:moveTo>
                <a:lnTo>
                  <a:pt x="1384984" y="0"/>
                </a:lnTo>
                <a:lnTo>
                  <a:pt x="1384984" y="1384984"/>
                </a:lnTo>
                <a:lnTo>
                  <a:pt x="0" y="138498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3" name="TextBox 3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3" name="Group 13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8" name="Group 48"/>
          <p:cNvGrpSpPr/>
          <p:nvPr/>
        </p:nvGrpSpPr>
        <p:grpSpPr>
          <a:xfrm>
            <a:off x="15564542" y="3904500"/>
            <a:ext cx="2186870" cy="1191585"/>
            <a:chOff x="0" y="0"/>
            <a:chExt cx="2915827" cy="1588780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595553" cy="35308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544201" cy="30520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5" name="Freeform 55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6" name="Group 56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4551287" y="1885866"/>
            <a:ext cx="8998478" cy="1028030"/>
            <a:chOff x="0" y="0"/>
            <a:chExt cx="11997971" cy="1370707"/>
          </a:xfrm>
        </p:grpSpPr>
        <p:grpSp>
          <p:nvGrpSpPr>
            <p:cNvPr id="90" name="Group 90"/>
            <p:cNvGrpSpPr/>
            <p:nvPr/>
          </p:nvGrpSpPr>
          <p:grpSpPr>
            <a:xfrm>
              <a:off x="0" y="0"/>
              <a:ext cx="11997971" cy="1370707"/>
              <a:chOff x="0" y="0"/>
              <a:chExt cx="3018472" cy="344845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3018472" cy="344845"/>
              </a:xfrm>
              <a:custGeom>
                <a:avLst/>
                <a:gdLst/>
                <a:ahLst/>
                <a:cxnLst/>
                <a:rect l="l" t="t" r="r" b="b"/>
                <a:pathLst>
                  <a:path w="3018472" h="344845">
                    <a:moveTo>
                      <a:pt x="86036" y="0"/>
                    </a:moveTo>
                    <a:lnTo>
                      <a:pt x="2932436" y="0"/>
                    </a:lnTo>
                    <a:cubicBezTo>
                      <a:pt x="2955254" y="0"/>
                      <a:pt x="2977137" y="9064"/>
                      <a:pt x="2993272" y="25199"/>
                    </a:cubicBezTo>
                    <a:cubicBezTo>
                      <a:pt x="3009407" y="41334"/>
                      <a:pt x="3018472" y="63218"/>
                      <a:pt x="3018472" y="86036"/>
                    </a:cubicBezTo>
                    <a:lnTo>
                      <a:pt x="3018472" y="258809"/>
                    </a:lnTo>
                    <a:cubicBezTo>
                      <a:pt x="3018472" y="306325"/>
                      <a:pt x="2979952" y="344845"/>
                      <a:pt x="2932436" y="344845"/>
                    </a:cubicBezTo>
                    <a:lnTo>
                      <a:pt x="86036" y="344845"/>
                    </a:lnTo>
                    <a:cubicBezTo>
                      <a:pt x="38520" y="344845"/>
                      <a:pt x="0" y="306325"/>
                      <a:pt x="0" y="258809"/>
                    </a:cubicBezTo>
                    <a:lnTo>
                      <a:pt x="0" y="86036"/>
                    </a:lnTo>
                    <a:cubicBezTo>
                      <a:pt x="0" y="38520"/>
                      <a:pt x="38520" y="0"/>
                      <a:pt x="8603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rnd">
                <a:solidFill>
                  <a:srgbClr val="00218C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0" y="-47625"/>
                <a:ext cx="3018472" cy="392470"/>
              </a:xfrm>
              <a:prstGeom prst="rect">
                <a:avLst/>
              </a:prstGeom>
            </p:spPr>
            <p:txBody>
              <a:bodyPr lIns="39886" tIns="39886" rIns="39886" bIns="398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93" name="TextBox 93"/>
            <p:cNvSpPr txBox="1"/>
            <p:nvPr/>
          </p:nvSpPr>
          <p:spPr>
            <a:xfrm>
              <a:off x="668703" y="224978"/>
              <a:ext cx="10660565" cy="911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45"/>
                </a:lnSpc>
                <a:spcBef>
                  <a:spcPct val="0"/>
                </a:spcBef>
              </a:pPr>
              <a:r>
                <a:rPr lang="en-US" sz="4454">
                  <a:solidFill>
                    <a:srgbClr val="00218C"/>
                  </a:solidFill>
                  <a:latin typeface="More Sugar"/>
                </a:rPr>
                <a:t>PALABRAS CLAVE</a:t>
              </a:r>
            </a:p>
          </p:txBody>
        </p:sp>
      </p:grpSp>
      <p:sp>
        <p:nvSpPr>
          <p:cNvPr id="94" name="Freeform 94"/>
          <p:cNvSpPr/>
          <p:nvPr/>
        </p:nvSpPr>
        <p:spPr>
          <a:xfrm rot="-2700000" flipH="1" flipV="1">
            <a:off x="14913316" y="6559757"/>
            <a:ext cx="801563" cy="693516"/>
          </a:xfrm>
          <a:custGeom>
            <a:avLst/>
            <a:gdLst/>
            <a:ahLst/>
            <a:cxnLst/>
            <a:rect l="l" t="t" r="r" b="b"/>
            <a:pathLst>
              <a:path w="801563" h="693516">
                <a:moveTo>
                  <a:pt x="801563" y="693516"/>
                </a:moveTo>
                <a:lnTo>
                  <a:pt x="0" y="693516"/>
                </a:lnTo>
                <a:lnTo>
                  <a:pt x="0" y="0"/>
                </a:lnTo>
                <a:lnTo>
                  <a:pt x="801563" y="0"/>
                </a:lnTo>
                <a:lnTo>
                  <a:pt x="801563" y="693516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58022" b="-7533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5" name="Freeform 95"/>
          <p:cNvSpPr/>
          <p:nvPr/>
        </p:nvSpPr>
        <p:spPr>
          <a:xfrm>
            <a:off x="6303953" y="5659171"/>
            <a:ext cx="5063305" cy="1446659"/>
          </a:xfrm>
          <a:custGeom>
            <a:avLst/>
            <a:gdLst/>
            <a:ahLst/>
            <a:cxnLst/>
            <a:rect l="l" t="t" r="r" b="b"/>
            <a:pathLst>
              <a:path w="5063305" h="1446659">
                <a:moveTo>
                  <a:pt x="0" y="0"/>
                </a:moveTo>
                <a:lnTo>
                  <a:pt x="5063305" y="0"/>
                </a:lnTo>
                <a:lnTo>
                  <a:pt x="5063305" y="1446658"/>
                </a:lnTo>
                <a:lnTo>
                  <a:pt x="0" y="1446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96" name="Group 96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7" name="TextBox 97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TextBox 106"/>
          <p:cNvSpPr txBox="1"/>
          <p:nvPr/>
        </p:nvSpPr>
        <p:spPr>
          <a:xfrm>
            <a:off x="11728114" y="4916888"/>
            <a:ext cx="3585983" cy="31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51"/>
              </a:lnSpc>
            </a:pPr>
            <a:endParaRPr/>
          </a:p>
        </p:txBody>
      </p:sp>
      <p:sp>
        <p:nvSpPr>
          <p:cNvPr id="107" name="TextBox 107"/>
          <p:cNvSpPr txBox="1"/>
          <p:nvPr/>
        </p:nvSpPr>
        <p:spPr>
          <a:xfrm>
            <a:off x="4582278" y="2954977"/>
            <a:ext cx="8506655" cy="5611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2"/>
              </a:lnSpc>
            </a:pPr>
            <a:r>
              <a:rPr lang="en-US" sz="6795">
                <a:solidFill>
                  <a:srgbClr val="C6007E"/>
                </a:solidFill>
                <a:latin typeface="Sniglet"/>
              </a:rPr>
              <a:t>PREVENIR       DETECTAR        ACTUAR</a:t>
            </a:r>
          </a:p>
          <a:p>
            <a:pPr marL="0" lvl="0" indent="0" algn="ctr">
              <a:lnSpc>
                <a:spcPts val="10330"/>
              </a:lnSpc>
              <a:spcBef>
                <a:spcPct val="0"/>
              </a:spcBef>
            </a:pPr>
            <a:endParaRPr lang="en-US" sz="6795">
              <a:solidFill>
                <a:srgbClr val="C6007E"/>
              </a:solidFill>
              <a:latin typeface="Snigl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3" name="TextBox 3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3" name="Group 13"/>
          <p:cNvGrpSpPr/>
          <p:nvPr/>
        </p:nvGrpSpPr>
        <p:grpSpPr>
          <a:xfrm>
            <a:off x="15164201" y="5190915"/>
            <a:ext cx="2279617" cy="1191585"/>
            <a:chOff x="0" y="0"/>
            <a:chExt cx="3039489" cy="158878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8" name="Group 48"/>
          <p:cNvGrpSpPr/>
          <p:nvPr/>
        </p:nvGrpSpPr>
        <p:grpSpPr>
          <a:xfrm>
            <a:off x="15564542" y="3904500"/>
            <a:ext cx="2186870" cy="1191585"/>
            <a:chOff x="0" y="0"/>
            <a:chExt cx="2915827" cy="1588780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595553" cy="35308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544201" cy="30520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5" name="Freeform 55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6" name="Group 56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9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4342" y="3243058"/>
            <a:ext cx="5558819" cy="5558819"/>
          </a:xfrm>
          <a:prstGeom prst="rect">
            <a:avLst/>
          </a:prstGeom>
        </p:spPr>
      </p:pic>
      <p:grpSp>
        <p:nvGrpSpPr>
          <p:cNvPr id="90" name="Group 90"/>
          <p:cNvGrpSpPr/>
          <p:nvPr/>
        </p:nvGrpSpPr>
        <p:grpSpPr>
          <a:xfrm>
            <a:off x="10256615" y="3692178"/>
            <a:ext cx="1153311" cy="1153311"/>
            <a:chOff x="0" y="0"/>
            <a:chExt cx="812800" cy="812800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  <a:ln w="47625" cap="sq">
              <a:solidFill>
                <a:srgbClr val="FCF4E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218C"/>
                  </a:solidFill>
                  <a:latin typeface="Sniglet"/>
                </a:rPr>
                <a:t>02</a:t>
              </a:r>
            </a:p>
          </p:txBody>
        </p:sp>
      </p:grpSp>
      <p:grpSp>
        <p:nvGrpSpPr>
          <p:cNvPr id="93" name="Group 93"/>
          <p:cNvGrpSpPr/>
          <p:nvPr/>
        </p:nvGrpSpPr>
        <p:grpSpPr>
          <a:xfrm>
            <a:off x="10256615" y="6774958"/>
            <a:ext cx="1153311" cy="1153311"/>
            <a:chOff x="0" y="0"/>
            <a:chExt cx="812800" cy="812800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  <a:ln w="47625" cap="sq">
              <a:solidFill>
                <a:srgbClr val="FCF4E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218C"/>
                  </a:solidFill>
                  <a:latin typeface="Sniglet"/>
                </a:rPr>
                <a:t>03</a:t>
              </a:r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6973228" y="3692178"/>
            <a:ext cx="1153311" cy="1153311"/>
            <a:chOff x="0" y="0"/>
            <a:chExt cx="812800" cy="812800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  <a:ln w="47625" cap="sq">
              <a:solidFill>
                <a:srgbClr val="FCF4E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218C"/>
                  </a:solidFill>
                  <a:latin typeface="Sniglet"/>
                </a:rPr>
                <a:t>01</a:t>
              </a:r>
            </a:p>
          </p:txBody>
        </p:sp>
      </p:grpSp>
      <p:grpSp>
        <p:nvGrpSpPr>
          <p:cNvPr id="99" name="Group 99"/>
          <p:cNvGrpSpPr/>
          <p:nvPr/>
        </p:nvGrpSpPr>
        <p:grpSpPr>
          <a:xfrm>
            <a:off x="6777577" y="6774958"/>
            <a:ext cx="1153311" cy="1153311"/>
            <a:chOff x="0" y="0"/>
            <a:chExt cx="812800" cy="812800"/>
          </a:xfrm>
        </p:grpSpPr>
        <p:sp>
          <p:nvSpPr>
            <p:cNvPr id="100" name="Freeform 10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  <a:ln w="47625" cap="sq">
              <a:solidFill>
                <a:srgbClr val="FCF4E8"/>
              </a:solidFill>
              <a:prstDash val="solid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47486" tIns="47486" rIns="47486" bIns="474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00218C"/>
                  </a:solidFill>
                  <a:latin typeface="Sniglet"/>
                </a:rPr>
                <a:t>04</a:t>
              </a:r>
            </a:p>
          </p:txBody>
        </p:sp>
      </p:grpSp>
      <p:grpSp>
        <p:nvGrpSpPr>
          <p:cNvPr id="102" name="Group 102"/>
          <p:cNvGrpSpPr/>
          <p:nvPr/>
        </p:nvGrpSpPr>
        <p:grpSpPr>
          <a:xfrm>
            <a:off x="4508340" y="1331671"/>
            <a:ext cx="8998478" cy="1704305"/>
            <a:chOff x="0" y="0"/>
            <a:chExt cx="11997971" cy="2272407"/>
          </a:xfrm>
        </p:grpSpPr>
        <p:grpSp>
          <p:nvGrpSpPr>
            <p:cNvPr id="103" name="Group 103"/>
            <p:cNvGrpSpPr/>
            <p:nvPr/>
          </p:nvGrpSpPr>
          <p:grpSpPr>
            <a:xfrm>
              <a:off x="0" y="0"/>
              <a:ext cx="11997971" cy="2272407"/>
              <a:chOff x="0" y="0"/>
              <a:chExt cx="3018472" cy="571696"/>
            </a:xfrm>
          </p:grpSpPr>
          <p:sp>
            <p:nvSpPr>
              <p:cNvPr id="104" name="Freeform 104"/>
              <p:cNvSpPr/>
              <p:nvPr/>
            </p:nvSpPr>
            <p:spPr>
              <a:xfrm>
                <a:off x="0" y="0"/>
                <a:ext cx="3018472" cy="571696"/>
              </a:xfrm>
              <a:custGeom>
                <a:avLst/>
                <a:gdLst/>
                <a:ahLst/>
                <a:cxnLst/>
                <a:rect l="l" t="t" r="r" b="b"/>
                <a:pathLst>
                  <a:path w="3018472" h="571696">
                    <a:moveTo>
                      <a:pt x="86036" y="0"/>
                    </a:moveTo>
                    <a:lnTo>
                      <a:pt x="2932436" y="0"/>
                    </a:lnTo>
                    <a:cubicBezTo>
                      <a:pt x="2955254" y="0"/>
                      <a:pt x="2977137" y="9064"/>
                      <a:pt x="2993272" y="25199"/>
                    </a:cubicBezTo>
                    <a:cubicBezTo>
                      <a:pt x="3009407" y="41334"/>
                      <a:pt x="3018472" y="63218"/>
                      <a:pt x="3018472" y="86036"/>
                    </a:cubicBezTo>
                    <a:lnTo>
                      <a:pt x="3018472" y="485660"/>
                    </a:lnTo>
                    <a:cubicBezTo>
                      <a:pt x="3018472" y="533177"/>
                      <a:pt x="2979952" y="571696"/>
                      <a:pt x="2932436" y="571696"/>
                    </a:cubicBezTo>
                    <a:lnTo>
                      <a:pt x="86036" y="571696"/>
                    </a:lnTo>
                    <a:cubicBezTo>
                      <a:pt x="38520" y="571696"/>
                      <a:pt x="0" y="533177"/>
                      <a:pt x="0" y="485660"/>
                    </a:cubicBezTo>
                    <a:lnTo>
                      <a:pt x="0" y="86036"/>
                    </a:lnTo>
                    <a:cubicBezTo>
                      <a:pt x="0" y="38520"/>
                      <a:pt x="38520" y="0"/>
                      <a:pt x="86036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rnd">
                <a:solidFill>
                  <a:srgbClr val="00218C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0" y="-47625"/>
                <a:ext cx="3018472" cy="619321"/>
              </a:xfrm>
              <a:prstGeom prst="rect">
                <a:avLst/>
              </a:prstGeom>
            </p:spPr>
            <p:txBody>
              <a:bodyPr lIns="39886" tIns="39886" rIns="39886" bIns="398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06" name="TextBox 106"/>
            <p:cNvSpPr txBox="1"/>
            <p:nvPr/>
          </p:nvSpPr>
          <p:spPr>
            <a:xfrm>
              <a:off x="668703" y="224978"/>
              <a:ext cx="10660565" cy="181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45"/>
                </a:lnSpc>
                <a:spcBef>
                  <a:spcPct val="0"/>
                </a:spcBef>
              </a:pPr>
              <a:r>
                <a:rPr lang="en-US" sz="4454">
                  <a:solidFill>
                    <a:srgbClr val="00218C"/>
                  </a:solidFill>
                  <a:latin typeface="More Sugar"/>
                </a:rPr>
                <a:t>ORGANIZACIÓN DE LA FORMACIÓN</a:t>
              </a:r>
            </a:p>
          </p:txBody>
        </p:sp>
      </p:grpSp>
      <p:sp>
        <p:nvSpPr>
          <p:cNvPr id="107" name="TextBox 107"/>
          <p:cNvSpPr txBox="1"/>
          <p:nvPr/>
        </p:nvSpPr>
        <p:spPr>
          <a:xfrm>
            <a:off x="11186477" y="5854074"/>
            <a:ext cx="4942972" cy="358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23"/>
              </a:lnSpc>
              <a:spcBef>
                <a:spcPct val="0"/>
              </a:spcBef>
            </a:pPr>
            <a:r>
              <a:rPr lang="en-US" sz="2749">
                <a:solidFill>
                  <a:srgbClr val="00218C"/>
                </a:solidFill>
                <a:latin typeface="Sniglet"/>
              </a:rPr>
              <a:t>Instrucciones precisas para actividades concretas (acampadas, campamentos, campus y competiciones deportivos), nombramiento de responsables/canales para incidencias</a:t>
            </a:r>
          </a:p>
        </p:txBody>
      </p:sp>
      <p:sp>
        <p:nvSpPr>
          <p:cNvPr id="108" name="TextBox 108"/>
          <p:cNvSpPr txBox="1"/>
          <p:nvPr/>
        </p:nvSpPr>
        <p:spPr>
          <a:xfrm>
            <a:off x="3001094" y="3733471"/>
            <a:ext cx="3585983" cy="2360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23"/>
              </a:lnSpc>
              <a:spcBef>
                <a:spcPct val="0"/>
              </a:spcBef>
            </a:pPr>
            <a:r>
              <a:rPr lang="en-US" sz="2549">
                <a:solidFill>
                  <a:srgbClr val="00218C"/>
                </a:solidFill>
                <a:latin typeface="Sniglet"/>
              </a:rPr>
              <a:t>  Sensibilización y firma de compromisos (Certificado DS, conocimiento política y código)</a:t>
            </a:r>
          </a:p>
        </p:txBody>
      </p:sp>
      <p:grpSp>
        <p:nvGrpSpPr>
          <p:cNvPr id="109" name="Group 109"/>
          <p:cNvGrpSpPr/>
          <p:nvPr/>
        </p:nvGrpSpPr>
        <p:grpSpPr>
          <a:xfrm>
            <a:off x="11699539" y="3878627"/>
            <a:ext cx="3614558" cy="1354237"/>
            <a:chOff x="0" y="0"/>
            <a:chExt cx="4819411" cy="1805650"/>
          </a:xfrm>
        </p:grpSpPr>
        <p:sp>
          <p:nvSpPr>
            <p:cNvPr id="110" name="TextBox 110"/>
            <p:cNvSpPr txBox="1"/>
            <p:nvPr/>
          </p:nvSpPr>
          <p:spPr>
            <a:xfrm>
              <a:off x="0" y="-85725"/>
              <a:ext cx="4781311" cy="13176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123"/>
                </a:lnSpc>
                <a:spcBef>
                  <a:spcPct val="0"/>
                </a:spcBef>
              </a:pPr>
              <a:r>
                <a:rPr lang="en-US" sz="2749">
                  <a:solidFill>
                    <a:srgbClr val="00218C"/>
                  </a:solidFill>
                  <a:latin typeface="Sniglet"/>
                </a:rPr>
                <a:t>Formación sobre gestión de incidencias  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38100" y="1377999"/>
              <a:ext cx="4781311" cy="4276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2551"/>
                </a:lnSpc>
              </a:pPr>
              <a:endParaRPr/>
            </a:p>
          </p:txBody>
        </p:sp>
      </p:grpSp>
      <p:sp>
        <p:nvSpPr>
          <p:cNvPr id="112" name="Freeform 112"/>
          <p:cNvSpPr/>
          <p:nvPr/>
        </p:nvSpPr>
        <p:spPr>
          <a:xfrm>
            <a:off x="13812631" y="1689233"/>
            <a:ext cx="1659164" cy="1464213"/>
          </a:xfrm>
          <a:custGeom>
            <a:avLst/>
            <a:gdLst/>
            <a:ahLst/>
            <a:cxnLst/>
            <a:rect l="l" t="t" r="r" b="b"/>
            <a:pathLst>
              <a:path w="1659164" h="1464213">
                <a:moveTo>
                  <a:pt x="0" y="0"/>
                </a:moveTo>
                <a:lnTo>
                  <a:pt x="1659165" y="0"/>
                </a:lnTo>
                <a:lnTo>
                  <a:pt x="1659165" y="1464212"/>
                </a:lnTo>
                <a:lnTo>
                  <a:pt x="0" y="14642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3" name="Freeform 113"/>
          <p:cNvSpPr/>
          <p:nvPr/>
        </p:nvSpPr>
        <p:spPr>
          <a:xfrm rot="-2700000" flipH="1" flipV="1">
            <a:off x="14856166" y="3528903"/>
            <a:ext cx="801563" cy="693516"/>
          </a:xfrm>
          <a:custGeom>
            <a:avLst/>
            <a:gdLst/>
            <a:ahLst/>
            <a:cxnLst/>
            <a:rect l="l" t="t" r="r" b="b"/>
            <a:pathLst>
              <a:path w="801563" h="693516">
                <a:moveTo>
                  <a:pt x="801563" y="693516"/>
                </a:moveTo>
                <a:lnTo>
                  <a:pt x="0" y="693516"/>
                </a:lnTo>
                <a:lnTo>
                  <a:pt x="0" y="0"/>
                </a:lnTo>
                <a:lnTo>
                  <a:pt x="801563" y="0"/>
                </a:lnTo>
                <a:lnTo>
                  <a:pt x="801563" y="69351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4" name="Freeform 114"/>
          <p:cNvSpPr/>
          <p:nvPr/>
        </p:nvSpPr>
        <p:spPr>
          <a:xfrm rot="-2700000" flipH="1" flipV="1">
            <a:off x="14913316" y="6559757"/>
            <a:ext cx="801563" cy="693516"/>
          </a:xfrm>
          <a:custGeom>
            <a:avLst/>
            <a:gdLst/>
            <a:ahLst/>
            <a:cxnLst/>
            <a:rect l="l" t="t" r="r" b="b"/>
            <a:pathLst>
              <a:path w="801563" h="693516">
                <a:moveTo>
                  <a:pt x="801563" y="693516"/>
                </a:moveTo>
                <a:lnTo>
                  <a:pt x="0" y="693516"/>
                </a:lnTo>
                <a:lnTo>
                  <a:pt x="0" y="0"/>
                </a:lnTo>
                <a:lnTo>
                  <a:pt x="801563" y="0"/>
                </a:lnTo>
                <a:lnTo>
                  <a:pt x="801563" y="693516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5" name="Freeform 115"/>
          <p:cNvSpPr/>
          <p:nvPr/>
        </p:nvSpPr>
        <p:spPr>
          <a:xfrm rot="-7982270" flipH="1">
            <a:off x="2274914" y="3492666"/>
            <a:ext cx="801563" cy="693516"/>
          </a:xfrm>
          <a:custGeom>
            <a:avLst/>
            <a:gdLst/>
            <a:ahLst/>
            <a:cxnLst/>
            <a:rect l="l" t="t" r="r" b="b"/>
            <a:pathLst>
              <a:path w="801563" h="693516">
                <a:moveTo>
                  <a:pt x="801563" y="0"/>
                </a:moveTo>
                <a:lnTo>
                  <a:pt x="0" y="0"/>
                </a:lnTo>
                <a:lnTo>
                  <a:pt x="0" y="693516"/>
                </a:lnTo>
                <a:lnTo>
                  <a:pt x="801563" y="693516"/>
                </a:lnTo>
                <a:lnTo>
                  <a:pt x="8015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6" name="Freeform 116"/>
          <p:cNvSpPr/>
          <p:nvPr/>
        </p:nvSpPr>
        <p:spPr>
          <a:xfrm rot="-7982270" flipH="1">
            <a:off x="2274914" y="5580579"/>
            <a:ext cx="801563" cy="693516"/>
          </a:xfrm>
          <a:custGeom>
            <a:avLst/>
            <a:gdLst/>
            <a:ahLst/>
            <a:cxnLst/>
            <a:rect l="l" t="t" r="r" b="b"/>
            <a:pathLst>
              <a:path w="801563" h="693516">
                <a:moveTo>
                  <a:pt x="801563" y="0"/>
                </a:moveTo>
                <a:lnTo>
                  <a:pt x="0" y="0"/>
                </a:lnTo>
                <a:lnTo>
                  <a:pt x="0" y="693516"/>
                </a:lnTo>
                <a:lnTo>
                  <a:pt x="801563" y="693516"/>
                </a:lnTo>
                <a:lnTo>
                  <a:pt x="80156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58022" b="-75336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7" name="Freeform 117"/>
          <p:cNvSpPr/>
          <p:nvPr/>
        </p:nvSpPr>
        <p:spPr>
          <a:xfrm>
            <a:off x="8452238" y="5245693"/>
            <a:ext cx="1283027" cy="1529265"/>
          </a:xfrm>
          <a:custGeom>
            <a:avLst/>
            <a:gdLst/>
            <a:ahLst/>
            <a:cxnLst/>
            <a:rect l="l" t="t" r="r" b="b"/>
            <a:pathLst>
              <a:path w="1283027" h="1529265">
                <a:moveTo>
                  <a:pt x="0" y="0"/>
                </a:moveTo>
                <a:lnTo>
                  <a:pt x="1283027" y="0"/>
                </a:lnTo>
                <a:lnTo>
                  <a:pt x="1283027" y="1529265"/>
                </a:lnTo>
                <a:lnTo>
                  <a:pt x="0" y="152926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8" name="TextBox 118"/>
          <p:cNvSpPr txBox="1"/>
          <p:nvPr/>
        </p:nvSpPr>
        <p:spPr>
          <a:xfrm>
            <a:off x="3029669" y="6208102"/>
            <a:ext cx="3585983" cy="315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51"/>
              </a:lnSpc>
            </a:pPr>
            <a:r>
              <a:rPr lang="en-US" sz="2199">
                <a:solidFill>
                  <a:srgbClr val="00218C"/>
                </a:solidFill>
                <a:latin typeface="Sniglet"/>
              </a:rPr>
              <a:t>.</a:t>
            </a:r>
          </a:p>
        </p:txBody>
      </p:sp>
      <p:grpSp>
        <p:nvGrpSpPr>
          <p:cNvPr id="119" name="Group 119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20" name="TextBox 120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1" name="TextBox 121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2" name="TextBox 122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3" name="TextBox 123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4" name="TextBox 124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5" name="TextBox 125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6" name="TextBox 126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7" name="TextBox 127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8" name="TextBox 128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29" name="TextBox 129"/>
          <p:cNvSpPr txBox="1"/>
          <p:nvPr/>
        </p:nvSpPr>
        <p:spPr>
          <a:xfrm>
            <a:off x="3029669" y="6830315"/>
            <a:ext cx="3585983" cy="210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73"/>
              </a:lnSpc>
              <a:spcBef>
                <a:spcPct val="0"/>
              </a:spcBef>
            </a:pPr>
            <a:r>
              <a:rPr lang="en-US" sz="2849">
                <a:solidFill>
                  <a:srgbClr val="00218C"/>
                </a:solidFill>
                <a:latin typeface="Sniglet"/>
              </a:rPr>
              <a:t>Formación especializada CUCC (algunos coordinadores)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3" name="TextBox 3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13" name="Group 13"/>
          <p:cNvGrpSpPr/>
          <p:nvPr/>
        </p:nvGrpSpPr>
        <p:grpSpPr>
          <a:xfrm>
            <a:off x="15164201" y="6477329"/>
            <a:ext cx="2279617" cy="1191585"/>
            <a:chOff x="0" y="0"/>
            <a:chExt cx="3039489" cy="158878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15164201" y="7763743"/>
            <a:ext cx="2279617" cy="1191585"/>
            <a:chOff x="0" y="0"/>
            <a:chExt cx="3039489" cy="1588780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3039489" cy="1588780"/>
              <a:chOff x="0" y="0"/>
              <a:chExt cx="620810" cy="32450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620810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620810" h="324506">
                    <a:moveTo>
                      <a:pt x="84904" y="0"/>
                    </a:moveTo>
                    <a:lnTo>
                      <a:pt x="535907" y="0"/>
                    </a:lnTo>
                    <a:cubicBezTo>
                      <a:pt x="558424" y="0"/>
                      <a:pt x="580020" y="8945"/>
                      <a:pt x="595943" y="24868"/>
                    </a:cubicBezTo>
                    <a:cubicBezTo>
                      <a:pt x="611865" y="40790"/>
                      <a:pt x="620810" y="62386"/>
                      <a:pt x="620810" y="84904"/>
                    </a:cubicBezTo>
                    <a:lnTo>
                      <a:pt x="620810" y="239602"/>
                    </a:lnTo>
                    <a:cubicBezTo>
                      <a:pt x="620810" y="262120"/>
                      <a:pt x="611865" y="283715"/>
                      <a:pt x="595943" y="299638"/>
                    </a:cubicBezTo>
                    <a:cubicBezTo>
                      <a:pt x="580020" y="315560"/>
                      <a:pt x="558424" y="324506"/>
                      <a:pt x="535907" y="324506"/>
                    </a:cubicBezTo>
                    <a:lnTo>
                      <a:pt x="84904" y="324506"/>
                    </a:lnTo>
                    <a:cubicBezTo>
                      <a:pt x="62386" y="324506"/>
                      <a:pt x="40790" y="315560"/>
                      <a:pt x="24868" y="299638"/>
                    </a:cubicBezTo>
                    <a:cubicBezTo>
                      <a:pt x="8945" y="283715"/>
                      <a:pt x="0" y="262120"/>
                      <a:pt x="0" y="239602"/>
                    </a:cubicBezTo>
                    <a:lnTo>
                      <a:pt x="0" y="84904"/>
                    </a:lnTo>
                    <a:cubicBezTo>
                      <a:pt x="0" y="62386"/>
                      <a:pt x="8945" y="40790"/>
                      <a:pt x="24868" y="24868"/>
                    </a:cubicBezTo>
                    <a:cubicBezTo>
                      <a:pt x="40790" y="8945"/>
                      <a:pt x="62386" y="0"/>
                      <a:pt x="84904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620810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234950" y="117213"/>
              <a:ext cx="1688828" cy="1354354"/>
              <a:chOff x="0" y="0"/>
              <a:chExt cx="344940" cy="276625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344940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344940" h="276625">
                    <a:moveTo>
                      <a:pt x="122245" y="0"/>
                    </a:moveTo>
                    <a:lnTo>
                      <a:pt x="222695" y="0"/>
                    </a:lnTo>
                    <a:cubicBezTo>
                      <a:pt x="290209" y="0"/>
                      <a:pt x="344940" y="54731"/>
                      <a:pt x="344940" y="122245"/>
                    </a:cubicBezTo>
                    <a:lnTo>
                      <a:pt x="344940" y="154379"/>
                    </a:lnTo>
                    <a:cubicBezTo>
                      <a:pt x="344940" y="221893"/>
                      <a:pt x="290209" y="276625"/>
                      <a:pt x="222695" y="276625"/>
                    </a:cubicBezTo>
                    <a:lnTo>
                      <a:pt x="122245" y="276625"/>
                    </a:lnTo>
                    <a:cubicBezTo>
                      <a:pt x="54731" y="276625"/>
                      <a:pt x="0" y="221893"/>
                      <a:pt x="0" y="154379"/>
                    </a:cubicBezTo>
                    <a:lnTo>
                      <a:pt x="0" y="122245"/>
                    </a:lnTo>
                    <a:cubicBezTo>
                      <a:pt x="0" y="54731"/>
                      <a:pt x="54731" y="0"/>
                      <a:pt x="12224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344940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7" name="Group 27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1" name="Group 3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4" name="Group 34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8" name="Group 3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1" name="Group 41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42" name="Group 4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4" name="TextBox 4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48" name="Group 48"/>
          <p:cNvGrpSpPr/>
          <p:nvPr/>
        </p:nvGrpSpPr>
        <p:grpSpPr>
          <a:xfrm>
            <a:off x="15564542" y="5190915"/>
            <a:ext cx="2186870" cy="1191585"/>
            <a:chOff x="0" y="0"/>
            <a:chExt cx="2915827" cy="1588780"/>
          </a:xfrm>
        </p:grpSpPr>
        <p:grpSp>
          <p:nvGrpSpPr>
            <p:cNvPr id="49" name="Group 4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0" y="-28575"/>
                <a:ext cx="595553" cy="35308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52" name="Group 5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4" name="TextBox 54"/>
              <p:cNvSpPr txBox="1"/>
              <p:nvPr/>
            </p:nvSpPr>
            <p:spPr>
              <a:xfrm>
                <a:off x="0" y="-28575"/>
                <a:ext cx="544201" cy="30520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55" name="Freeform 55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6" name="Group 56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827595" y="1028700"/>
            <a:ext cx="14956138" cy="8229600"/>
            <a:chOff x="0" y="0"/>
            <a:chExt cx="3939065" cy="2167467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4382752" y="1331671"/>
            <a:ext cx="8864823" cy="1761573"/>
            <a:chOff x="0" y="0"/>
            <a:chExt cx="11819764" cy="2348763"/>
          </a:xfrm>
        </p:grpSpPr>
        <p:grpSp>
          <p:nvGrpSpPr>
            <p:cNvPr id="90" name="Group 90"/>
            <p:cNvGrpSpPr/>
            <p:nvPr/>
          </p:nvGrpSpPr>
          <p:grpSpPr>
            <a:xfrm>
              <a:off x="0" y="0"/>
              <a:ext cx="11819764" cy="2348763"/>
              <a:chOff x="0" y="0"/>
              <a:chExt cx="2557297" cy="508173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2557297" cy="508173"/>
              </a:xfrm>
              <a:custGeom>
                <a:avLst/>
                <a:gdLst/>
                <a:ahLst/>
                <a:cxnLst/>
                <a:rect l="l" t="t" r="r" b="b"/>
                <a:pathLst>
                  <a:path w="2557297" h="508173">
                    <a:moveTo>
                      <a:pt x="101551" y="0"/>
                    </a:moveTo>
                    <a:lnTo>
                      <a:pt x="2455745" y="0"/>
                    </a:lnTo>
                    <a:cubicBezTo>
                      <a:pt x="2482678" y="0"/>
                      <a:pt x="2508509" y="10699"/>
                      <a:pt x="2527553" y="29744"/>
                    </a:cubicBezTo>
                    <a:cubicBezTo>
                      <a:pt x="2546598" y="48788"/>
                      <a:pt x="2557297" y="74618"/>
                      <a:pt x="2557297" y="101551"/>
                    </a:cubicBezTo>
                    <a:lnTo>
                      <a:pt x="2557297" y="406622"/>
                    </a:lnTo>
                    <a:cubicBezTo>
                      <a:pt x="2557297" y="462707"/>
                      <a:pt x="2511831" y="508173"/>
                      <a:pt x="2455745" y="508173"/>
                    </a:cubicBezTo>
                    <a:lnTo>
                      <a:pt x="101551" y="508173"/>
                    </a:lnTo>
                    <a:cubicBezTo>
                      <a:pt x="45466" y="508173"/>
                      <a:pt x="0" y="462707"/>
                      <a:pt x="0" y="406622"/>
                    </a:cubicBezTo>
                    <a:lnTo>
                      <a:pt x="0" y="101551"/>
                    </a:lnTo>
                    <a:cubicBezTo>
                      <a:pt x="0" y="45466"/>
                      <a:pt x="45466" y="0"/>
                      <a:pt x="101551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47625" cap="rnd">
                <a:solidFill>
                  <a:srgbClr val="00218C"/>
                </a:solidFill>
                <a:prstDash val="lgDash"/>
                <a:rou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0" y="-47625"/>
                <a:ext cx="2557297" cy="555798"/>
              </a:xfrm>
              <a:prstGeom prst="rect">
                <a:avLst/>
              </a:prstGeom>
            </p:spPr>
            <p:txBody>
              <a:bodyPr lIns="39886" tIns="39886" rIns="39886" bIns="39886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93" name="TextBox 93"/>
            <p:cNvSpPr txBox="1"/>
            <p:nvPr/>
          </p:nvSpPr>
          <p:spPr>
            <a:xfrm>
              <a:off x="658771" y="272682"/>
              <a:ext cx="10502223" cy="1803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376"/>
                </a:lnSpc>
                <a:spcBef>
                  <a:spcPct val="0"/>
                </a:spcBef>
              </a:pPr>
              <a:r>
                <a:rPr lang="en-US" sz="4480">
                  <a:solidFill>
                    <a:srgbClr val="00218C"/>
                  </a:solidFill>
                  <a:latin typeface="More Sugar Bold"/>
                </a:rPr>
                <a:t>CONTENIDOS de la formación</a:t>
              </a:r>
            </a:p>
          </p:txBody>
        </p:sp>
      </p:grpSp>
      <p:sp>
        <p:nvSpPr>
          <p:cNvPr id="94" name="Freeform 94"/>
          <p:cNvSpPr/>
          <p:nvPr/>
        </p:nvSpPr>
        <p:spPr>
          <a:xfrm rot="-9714938" flipH="1">
            <a:off x="7073939" y="3410129"/>
            <a:ext cx="487406" cy="421706"/>
          </a:xfrm>
          <a:custGeom>
            <a:avLst/>
            <a:gdLst/>
            <a:ahLst/>
            <a:cxnLst/>
            <a:rect l="l" t="t" r="r" b="b"/>
            <a:pathLst>
              <a:path w="487406" h="421706">
                <a:moveTo>
                  <a:pt x="487406" y="0"/>
                </a:moveTo>
                <a:lnTo>
                  <a:pt x="0" y="0"/>
                </a:lnTo>
                <a:lnTo>
                  <a:pt x="0" y="421706"/>
                </a:lnTo>
                <a:lnTo>
                  <a:pt x="487406" y="421706"/>
                </a:lnTo>
                <a:lnTo>
                  <a:pt x="4874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0358" t="-44641"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95" name="Group 95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96" name="TextBox 96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5" name="Freeform 105"/>
          <p:cNvSpPr/>
          <p:nvPr/>
        </p:nvSpPr>
        <p:spPr>
          <a:xfrm rot="-9714938" flipH="1">
            <a:off x="13003872" y="3410129"/>
            <a:ext cx="487406" cy="421706"/>
          </a:xfrm>
          <a:custGeom>
            <a:avLst/>
            <a:gdLst/>
            <a:ahLst/>
            <a:cxnLst/>
            <a:rect l="l" t="t" r="r" b="b"/>
            <a:pathLst>
              <a:path w="487406" h="421706">
                <a:moveTo>
                  <a:pt x="487406" y="0"/>
                </a:moveTo>
                <a:lnTo>
                  <a:pt x="0" y="0"/>
                </a:lnTo>
                <a:lnTo>
                  <a:pt x="0" y="421706"/>
                </a:lnTo>
                <a:lnTo>
                  <a:pt x="487406" y="421706"/>
                </a:lnTo>
                <a:lnTo>
                  <a:pt x="4874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0358" t="-44641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6" name="Freeform 106"/>
          <p:cNvSpPr/>
          <p:nvPr/>
        </p:nvSpPr>
        <p:spPr>
          <a:xfrm rot="-9714938" flipH="1">
            <a:off x="8926824" y="6276436"/>
            <a:ext cx="487406" cy="421706"/>
          </a:xfrm>
          <a:custGeom>
            <a:avLst/>
            <a:gdLst/>
            <a:ahLst/>
            <a:cxnLst/>
            <a:rect l="l" t="t" r="r" b="b"/>
            <a:pathLst>
              <a:path w="487406" h="421706">
                <a:moveTo>
                  <a:pt x="487405" y="0"/>
                </a:moveTo>
                <a:lnTo>
                  <a:pt x="0" y="0"/>
                </a:lnTo>
                <a:lnTo>
                  <a:pt x="0" y="421706"/>
                </a:lnTo>
                <a:lnTo>
                  <a:pt x="487405" y="421706"/>
                </a:lnTo>
                <a:lnTo>
                  <a:pt x="4874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0358" t="-44641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7" name="Freeform 107"/>
          <p:cNvSpPr/>
          <p:nvPr/>
        </p:nvSpPr>
        <p:spPr>
          <a:xfrm rot="-9714938" flipH="1">
            <a:off x="14826332" y="6276436"/>
            <a:ext cx="487406" cy="421706"/>
          </a:xfrm>
          <a:custGeom>
            <a:avLst/>
            <a:gdLst/>
            <a:ahLst/>
            <a:cxnLst/>
            <a:rect l="l" t="t" r="r" b="b"/>
            <a:pathLst>
              <a:path w="487406" h="421706">
                <a:moveTo>
                  <a:pt x="487406" y="0"/>
                </a:moveTo>
                <a:lnTo>
                  <a:pt x="0" y="0"/>
                </a:lnTo>
                <a:lnTo>
                  <a:pt x="0" y="421706"/>
                </a:lnTo>
                <a:lnTo>
                  <a:pt x="487406" y="421706"/>
                </a:lnTo>
                <a:lnTo>
                  <a:pt x="4874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30358" t="-44641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8" name="TextBox 108"/>
          <p:cNvSpPr txBox="1"/>
          <p:nvPr/>
        </p:nvSpPr>
        <p:spPr>
          <a:xfrm>
            <a:off x="1894270" y="3249646"/>
            <a:ext cx="14060135" cy="5171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60"/>
              </a:lnSpc>
            </a:pPr>
            <a:r>
              <a:rPr lang="en-US" sz="4900">
                <a:solidFill>
                  <a:srgbClr val="C6007E"/>
                </a:solidFill>
                <a:latin typeface="Sniglet"/>
              </a:rPr>
              <a:t>POLÍTICA INSTITUCIONAL- BUENAS PRÁCTICAS</a:t>
            </a:r>
          </a:p>
          <a:p>
            <a:pPr algn="ctr">
              <a:lnSpc>
                <a:spcPts val="6860"/>
              </a:lnSpc>
            </a:pPr>
            <a:endParaRPr lang="en-US" sz="4900">
              <a:solidFill>
                <a:srgbClr val="C6007E"/>
              </a:solidFill>
              <a:latin typeface="Sniglet"/>
            </a:endParaRPr>
          </a:p>
          <a:p>
            <a:pPr algn="ctr"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C6007E"/>
                </a:solidFill>
                <a:latin typeface="Sniglet"/>
              </a:rPr>
              <a:t>MEDIDAS Y CLAVES DE ACTUACIÓN</a:t>
            </a:r>
          </a:p>
          <a:p>
            <a:pPr algn="ctr">
              <a:lnSpc>
                <a:spcPts val="6860"/>
              </a:lnSpc>
              <a:spcBef>
                <a:spcPct val="0"/>
              </a:spcBef>
            </a:pPr>
            <a:endParaRPr lang="en-US" sz="4900">
              <a:solidFill>
                <a:srgbClr val="C6007E"/>
              </a:solidFill>
              <a:latin typeface="Sniglet"/>
            </a:endParaRPr>
          </a:p>
          <a:p>
            <a:pPr algn="ctr"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C6007E"/>
                </a:solidFill>
                <a:latin typeface="Sniglet"/>
              </a:rPr>
              <a:t>CUIDADO, PREVENCIÓN, DETECCIÓN Y ACTUACIÓN</a:t>
            </a:r>
          </a:p>
          <a:p>
            <a:pPr algn="ctr">
              <a:lnSpc>
                <a:spcPts val="6860"/>
              </a:lnSpc>
              <a:spcBef>
                <a:spcPct val="0"/>
              </a:spcBef>
            </a:pPr>
            <a:endParaRPr lang="en-US" sz="4900">
              <a:solidFill>
                <a:srgbClr val="C6007E"/>
              </a:solidFill>
              <a:latin typeface="Sniglet"/>
            </a:endParaRPr>
          </a:p>
          <a:p>
            <a:pPr algn="ctr">
              <a:lnSpc>
                <a:spcPts val="6860"/>
              </a:lnSpc>
              <a:spcBef>
                <a:spcPct val="0"/>
              </a:spcBef>
            </a:pPr>
            <a:r>
              <a:rPr lang="en-US" sz="4900">
                <a:solidFill>
                  <a:srgbClr val="C6007E"/>
                </a:solidFill>
                <a:latin typeface="Sniglet"/>
              </a:rPr>
              <a:t>DEFINICIÓN Y TIPOS DE MALTRATO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256948" y="1331671"/>
            <a:ext cx="2186870" cy="1191585"/>
            <a:chOff x="0" y="0"/>
            <a:chExt cx="2915827" cy="158878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>
            <a:off x="15256948" y="2618086"/>
            <a:ext cx="2186870" cy="1191585"/>
            <a:chOff x="0" y="0"/>
            <a:chExt cx="2915827" cy="158878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3" name="Group 1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15256948" y="3904921"/>
            <a:ext cx="2186870" cy="1191585"/>
            <a:chOff x="0" y="0"/>
            <a:chExt cx="2915827" cy="1588780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23" name="Group 23"/>
          <p:cNvGrpSpPr/>
          <p:nvPr/>
        </p:nvGrpSpPr>
        <p:grpSpPr>
          <a:xfrm>
            <a:off x="15256948" y="5190915"/>
            <a:ext cx="2186870" cy="1191585"/>
            <a:chOff x="0" y="0"/>
            <a:chExt cx="2915827" cy="1588780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00218C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00218C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5256948" y="6477329"/>
            <a:ext cx="2186870" cy="1191585"/>
            <a:chOff x="0" y="0"/>
            <a:chExt cx="2915827" cy="1588780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6007E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4" name="Group 34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6007E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37" name="Group 37"/>
          <p:cNvGrpSpPr/>
          <p:nvPr/>
        </p:nvGrpSpPr>
        <p:grpSpPr>
          <a:xfrm>
            <a:off x="15256948" y="7763743"/>
            <a:ext cx="2186870" cy="1191585"/>
            <a:chOff x="0" y="0"/>
            <a:chExt cx="2915827" cy="158878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CAE7FF"/>
              </a:solidFill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28575"/>
                <a:ext cx="595553" cy="353081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41" name="Group 41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CAE7FF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66675"/>
                <a:ext cx="544201" cy="343300"/>
              </a:xfrm>
              <a:prstGeom prst="rect">
                <a:avLst/>
              </a:prstGeom>
            </p:spPr>
            <p:txBody>
              <a:bodyPr lIns="51986" tIns="51986" rIns="51986" bIns="51986" rtlCol="0" anchor="ctr"/>
              <a:lstStyle/>
              <a:p>
                <a:pPr algn="ctr">
                  <a:lnSpc>
                    <a:spcPts val="4200"/>
                  </a:lnSpc>
                </a:pPr>
                <a:endParaRPr/>
              </a:p>
            </p:txBody>
          </p:sp>
        </p:grpSp>
      </p:grpSp>
      <p:sp>
        <p:nvSpPr>
          <p:cNvPr id="44" name="Freeform 44"/>
          <p:cNvSpPr/>
          <p:nvPr/>
        </p:nvSpPr>
        <p:spPr>
          <a:xfrm rot="5400000">
            <a:off x="13111944" y="4512960"/>
            <a:ext cx="7623658" cy="126108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45" name="Group 45"/>
          <p:cNvGrpSpPr/>
          <p:nvPr/>
        </p:nvGrpSpPr>
        <p:grpSpPr>
          <a:xfrm>
            <a:off x="661541" y="1470992"/>
            <a:ext cx="1232729" cy="7134324"/>
            <a:chOff x="0" y="0"/>
            <a:chExt cx="1643639" cy="9512432"/>
          </a:xfrm>
        </p:grpSpPr>
        <p:sp>
          <p:nvSpPr>
            <p:cNvPr id="46" name="TextBox 46"/>
            <p:cNvSpPr txBox="1"/>
            <p:nvPr/>
          </p:nvSpPr>
          <p:spPr>
            <a:xfrm rot="-5400000">
              <a:off x="5080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 rot="-5400000">
              <a:off x="5080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 rot="-5400000">
              <a:off x="5080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-5400000">
              <a:off x="5080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-5400000">
              <a:off x="5080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-5400000">
              <a:off x="5080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-5400000">
              <a:off x="5080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-5400000">
              <a:off x="5080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-5400000">
              <a:off x="5080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5" name="Freeform 55"/>
          <p:cNvSpPr/>
          <p:nvPr/>
        </p:nvSpPr>
        <p:spPr>
          <a:xfrm>
            <a:off x="1028700" y="9347332"/>
            <a:ext cx="15613811" cy="751415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56" name="Group 56"/>
          <p:cNvGrpSpPr/>
          <p:nvPr/>
        </p:nvGrpSpPr>
        <p:grpSpPr>
          <a:xfrm>
            <a:off x="1028700" y="743240"/>
            <a:ext cx="15613811" cy="8800520"/>
            <a:chOff x="0" y="0"/>
            <a:chExt cx="4112279" cy="2317832"/>
          </a:xfrm>
        </p:grpSpPr>
        <p:sp>
          <p:nvSpPr>
            <p:cNvPr id="57" name="Freeform 57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9" name="Group 59"/>
          <p:cNvGrpSpPr/>
          <p:nvPr/>
        </p:nvGrpSpPr>
        <p:grpSpPr>
          <a:xfrm>
            <a:off x="1337094" y="1028700"/>
            <a:ext cx="14956138" cy="8229600"/>
            <a:chOff x="0" y="0"/>
            <a:chExt cx="3939065" cy="2167467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E5F0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2" name="Group 62"/>
          <p:cNvGrpSpPr/>
          <p:nvPr/>
        </p:nvGrpSpPr>
        <p:grpSpPr>
          <a:xfrm>
            <a:off x="1540290" y="1622751"/>
            <a:ext cx="263115" cy="263115"/>
            <a:chOff x="0" y="0"/>
            <a:chExt cx="812800" cy="812800"/>
          </a:xfrm>
        </p:grpSpPr>
        <p:sp>
          <p:nvSpPr>
            <p:cNvPr id="63" name="Freeform 6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1540290" y="2470372"/>
            <a:ext cx="263115" cy="263115"/>
            <a:chOff x="0" y="0"/>
            <a:chExt cx="812800" cy="812800"/>
          </a:xfrm>
        </p:grpSpPr>
        <p:sp>
          <p:nvSpPr>
            <p:cNvPr id="66" name="Freeform 6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8" name="Group 68"/>
          <p:cNvGrpSpPr/>
          <p:nvPr/>
        </p:nvGrpSpPr>
        <p:grpSpPr>
          <a:xfrm>
            <a:off x="1540290" y="3317993"/>
            <a:ext cx="263115" cy="263115"/>
            <a:chOff x="0" y="0"/>
            <a:chExt cx="812800" cy="8128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>
            <a:off x="1540290" y="4165614"/>
            <a:ext cx="263115" cy="263115"/>
            <a:chOff x="0" y="0"/>
            <a:chExt cx="812800" cy="8128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>
            <a:off x="1540290" y="5013235"/>
            <a:ext cx="263115" cy="263115"/>
            <a:chOff x="0" y="0"/>
            <a:chExt cx="812800" cy="8128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>
            <a:off x="1540290" y="5860856"/>
            <a:ext cx="263115" cy="263115"/>
            <a:chOff x="0" y="0"/>
            <a:chExt cx="812800" cy="8128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540290" y="6708477"/>
            <a:ext cx="263115" cy="263115"/>
            <a:chOff x="0" y="0"/>
            <a:chExt cx="812800" cy="812800"/>
          </a:xfrm>
        </p:grpSpPr>
        <p:sp>
          <p:nvSpPr>
            <p:cNvPr id="81" name="Freeform 8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3" name="Group 83"/>
          <p:cNvGrpSpPr/>
          <p:nvPr/>
        </p:nvGrpSpPr>
        <p:grpSpPr>
          <a:xfrm>
            <a:off x="1540290" y="7556097"/>
            <a:ext cx="263115" cy="263115"/>
            <a:chOff x="0" y="0"/>
            <a:chExt cx="812800" cy="812800"/>
          </a:xfrm>
        </p:grpSpPr>
        <p:sp>
          <p:nvSpPr>
            <p:cNvPr id="84" name="Freeform 8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6" name="Group 86"/>
          <p:cNvGrpSpPr/>
          <p:nvPr/>
        </p:nvGrpSpPr>
        <p:grpSpPr>
          <a:xfrm>
            <a:off x="1540290" y="8403718"/>
            <a:ext cx="263115" cy="263115"/>
            <a:chOff x="0" y="0"/>
            <a:chExt cx="812800" cy="812800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E5F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60442" tIns="60442" rIns="60442" bIns="60442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4569915" y="1622751"/>
            <a:ext cx="7708557" cy="1351905"/>
            <a:chOff x="0" y="0"/>
            <a:chExt cx="2317607" cy="406456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2317607" cy="406456"/>
            </a:xfrm>
            <a:custGeom>
              <a:avLst/>
              <a:gdLst/>
              <a:ahLst/>
              <a:cxnLst/>
              <a:rect l="l" t="t" r="r" b="b"/>
              <a:pathLst>
                <a:path w="2317607" h="406456">
                  <a:moveTo>
                    <a:pt x="100433" y="0"/>
                  </a:moveTo>
                  <a:lnTo>
                    <a:pt x="2217174" y="0"/>
                  </a:lnTo>
                  <a:cubicBezTo>
                    <a:pt x="2272642" y="0"/>
                    <a:pt x="2317607" y="44965"/>
                    <a:pt x="2317607" y="100433"/>
                  </a:cubicBezTo>
                  <a:lnTo>
                    <a:pt x="2317607" y="306023"/>
                  </a:lnTo>
                  <a:cubicBezTo>
                    <a:pt x="2317607" y="332659"/>
                    <a:pt x="2307026" y="358205"/>
                    <a:pt x="2288191" y="377039"/>
                  </a:cubicBezTo>
                  <a:cubicBezTo>
                    <a:pt x="2269356" y="395874"/>
                    <a:pt x="2243811" y="406456"/>
                    <a:pt x="2217174" y="406456"/>
                  </a:cubicBezTo>
                  <a:lnTo>
                    <a:pt x="100433" y="406456"/>
                  </a:lnTo>
                  <a:cubicBezTo>
                    <a:pt x="73796" y="406456"/>
                    <a:pt x="48251" y="395874"/>
                    <a:pt x="29416" y="377039"/>
                  </a:cubicBezTo>
                  <a:cubicBezTo>
                    <a:pt x="10581" y="358205"/>
                    <a:pt x="0" y="332659"/>
                    <a:pt x="0" y="306023"/>
                  </a:cubicBezTo>
                  <a:lnTo>
                    <a:pt x="0" y="100433"/>
                  </a:lnTo>
                  <a:cubicBezTo>
                    <a:pt x="0" y="73796"/>
                    <a:pt x="10581" y="48251"/>
                    <a:pt x="29416" y="29416"/>
                  </a:cubicBezTo>
                  <a:cubicBezTo>
                    <a:pt x="48251" y="10581"/>
                    <a:pt x="73796" y="0"/>
                    <a:pt x="10043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rnd">
              <a:solidFill>
                <a:srgbClr val="00218C"/>
              </a:solidFill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0" y="-28575"/>
              <a:ext cx="2317607" cy="435031"/>
            </a:xfrm>
            <a:prstGeom prst="rect">
              <a:avLst/>
            </a:prstGeom>
          </p:spPr>
          <p:txBody>
            <a:bodyPr lIns="44501" tIns="44501" rIns="44501" bIns="44501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5400352" y="1889905"/>
            <a:ext cx="6083497" cy="885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960"/>
              </a:lnSpc>
              <a:spcBef>
                <a:spcPct val="0"/>
              </a:spcBef>
            </a:pPr>
            <a:r>
              <a:rPr lang="en-US" sz="5800">
                <a:solidFill>
                  <a:srgbClr val="00218C"/>
                </a:solidFill>
                <a:latin typeface="More Sugar"/>
              </a:rPr>
              <a:t>FAMILIAS</a:t>
            </a:r>
          </a:p>
        </p:txBody>
      </p:sp>
      <p:grpSp>
        <p:nvGrpSpPr>
          <p:cNvPr id="93" name="Group 93"/>
          <p:cNvGrpSpPr/>
          <p:nvPr/>
        </p:nvGrpSpPr>
        <p:grpSpPr>
          <a:xfrm>
            <a:off x="2626015" y="3815601"/>
            <a:ext cx="4125311" cy="3155990"/>
            <a:chOff x="0" y="0"/>
            <a:chExt cx="1199825" cy="917903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1199825" cy="917903"/>
            </a:xfrm>
            <a:custGeom>
              <a:avLst/>
              <a:gdLst/>
              <a:ahLst/>
              <a:cxnLst/>
              <a:rect l="l" t="t" r="r" b="b"/>
              <a:pathLst>
                <a:path w="1199825" h="917903">
                  <a:moveTo>
                    <a:pt x="93834" y="0"/>
                  </a:moveTo>
                  <a:lnTo>
                    <a:pt x="1105991" y="0"/>
                  </a:lnTo>
                  <a:cubicBezTo>
                    <a:pt x="1157814" y="0"/>
                    <a:pt x="1199825" y="42011"/>
                    <a:pt x="1199825" y="93834"/>
                  </a:cubicBezTo>
                  <a:lnTo>
                    <a:pt x="1199825" y="824069"/>
                  </a:lnTo>
                  <a:cubicBezTo>
                    <a:pt x="1199825" y="875892"/>
                    <a:pt x="1157814" y="917903"/>
                    <a:pt x="1105991" y="917903"/>
                  </a:cubicBezTo>
                  <a:lnTo>
                    <a:pt x="93834" y="917903"/>
                  </a:lnTo>
                  <a:cubicBezTo>
                    <a:pt x="42011" y="917903"/>
                    <a:pt x="0" y="875892"/>
                    <a:pt x="0" y="824069"/>
                  </a:cubicBezTo>
                  <a:lnTo>
                    <a:pt x="0" y="93834"/>
                  </a:lnTo>
                  <a:cubicBezTo>
                    <a:pt x="0" y="42011"/>
                    <a:pt x="42011" y="0"/>
                    <a:pt x="93834" y="0"/>
                  </a:cubicBezTo>
                  <a:close/>
                </a:path>
              </a:pathLst>
            </a:custGeom>
            <a:solidFill>
              <a:srgbClr val="00218C"/>
            </a:solidFill>
            <a:ln cap="rnd">
              <a:noFill/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0" y="-28575"/>
              <a:ext cx="1199825" cy="946478"/>
            </a:xfrm>
            <a:prstGeom prst="rect">
              <a:avLst/>
            </a:prstGeom>
          </p:spPr>
          <p:txBody>
            <a:bodyPr lIns="48179" tIns="48179" rIns="48179" bIns="481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6" name="Group 96"/>
          <p:cNvGrpSpPr/>
          <p:nvPr/>
        </p:nvGrpSpPr>
        <p:grpSpPr>
          <a:xfrm>
            <a:off x="2507259" y="3951390"/>
            <a:ext cx="4125311" cy="2888644"/>
            <a:chOff x="0" y="0"/>
            <a:chExt cx="1199825" cy="840147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199825" cy="840147"/>
            </a:xfrm>
            <a:custGeom>
              <a:avLst/>
              <a:gdLst/>
              <a:ahLst/>
              <a:cxnLst/>
              <a:rect l="l" t="t" r="r" b="b"/>
              <a:pathLst>
                <a:path w="1199825" h="840147">
                  <a:moveTo>
                    <a:pt x="93834" y="0"/>
                  </a:moveTo>
                  <a:lnTo>
                    <a:pt x="1105991" y="0"/>
                  </a:lnTo>
                  <a:cubicBezTo>
                    <a:pt x="1157814" y="0"/>
                    <a:pt x="1199825" y="42011"/>
                    <a:pt x="1199825" y="93834"/>
                  </a:cubicBezTo>
                  <a:lnTo>
                    <a:pt x="1199825" y="746313"/>
                  </a:lnTo>
                  <a:cubicBezTo>
                    <a:pt x="1199825" y="798136"/>
                    <a:pt x="1157814" y="840147"/>
                    <a:pt x="1105991" y="840147"/>
                  </a:cubicBezTo>
                  <a:lnTo>
                    <a:pt x="93834" y="840147"/>
                  </a:lnTo>
                  <a:cubicBezTo>
                    <a:pt x="42011" y="840147"/>
                    <a:pt x="0" y="798136"/>
                    <a:pt x="0" y="746313"/>
                  </a:cubicBezTo>
                  <a:lnTo>
                    <a:pt x="0" y="93834"/>
                  </a:lnTo>
                  <a:cubicBezTo>
                    <a:pt x="0" y="42011"/>
                    <a:pt x="42011" y="0"/>
                    <a:pt x="93834" y="0"/>
                  </a:cubicBezTo>
                  <a:close/>
                </a:path>
              </a:pathLst>
            </a:custGeom>
            <a:solidFill>
              <a:srgbClr val="FCF4E8"/>
            </a:solidFill>
            <a:ln w="47625" cap="rnd">
              <a:solidFill>
                <a:srgbClr val="00218C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0" y="-28575"/>
              <a:ext cx="1199825" cy="868722"/>
            </a:xfrm>
            <a:prstGeom prst="rect">
              <a:avLst/>
            </a:prstGeom>
          </p:spPr>
          <p:txBody>
            <a:bodyPr lIns="48179" tIns="48179" rIns="48179" bIns="481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9" name="TextBox 99"/>
          <p:cNvSpPr txBox="1"/>
          <p:nvPr/>
        </p:nvSpPr>
        <p:spPr>
          <a:xfrm>
            <a:off x="2891114" y="4414989"/>
            <a:ext cx="3357601" cy="1632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61"/>
              </a:lnSpc>
              <a:spcBef>
                <a:spcPct val="0"/>
              </a:spcBef>
            </a:pPr>
            <a:r>
              <a:rPr lang="en-US" sz="2907">
                <a:solidFill>
                  <a:srgbClr val="00218C"/>
                </a:solidFill>
                <a:latin typeface="Sniglet"/>
              </a:rPr>
              <a:t>Información genérica sobre la política. </a:t>
            </a:r>
          </a:p>
        </p:txBody>
      </p:sp>
      <p:grpSp>
        <p:nvGrpSpPr>
          <p:cNvPr id="100" name="Group 100"/>
          <p:cNvGrpSpPr/>
          <p:nvPr/>
        </p:nvGrpSpPr>
        <p:grpSpPr>
          <a:xfrm>
            <a:off x="7090474" y="3815601"/>
            <a:ext cx="4125311" cy="2308369"/>
            <a:chOff x="0" y="0"/>
            <a:chExt cx="1199825" cy="671377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1199825" cy="671377"/>
            </a:xfrm>
            <a:custGeom>
              <a:avLst/>
              <a:gdLst/>
              <a:ahLst/>
              <a:cxnLst/>
              <a:rect l="l" t="t" r="r" b="b"/>
              <a:pathLst>
                <a:path w="1199825" h="671377">
                  <a:moveTo>
                    <a:pt x="93834" y="0"/>
                  </a:moveTo>
                  <a:lnTo>
                    <a:pt x="1105991" y="0"/>
                  </a:lnTo>
                  <a:cubicBezTo>
                    <a:pt x="1157814" y="0"/>
                    <a:pt x="1199825" y="42011"/>
                    <a:pt x="1199825" y="93834"/>
                  </a:cubicBezTo>
                  <a:lnTo>
                    <a:pt x="1199825" y="577543"/>
                  </a:lnTo>
                  <a:cubicBezTo>
                    <a:pt x="1199825" y="602429"/>
                    <a:pt x="1189939" y="626296"/>
                    <a:pt x="1172342" y="643894"/>
                  </a:cubicBezTo>
                  <a:cubicBezTo>
                    <a:pt x="1154745" y="661491"/>
                    <a:pt x="1130877" y="671377"/>
                    <a:pt x="1105991" y="671377"/>
                  </a:cubicBezTo>
                  <a:lnTo>
                    <a:pt x="93834" y="671377"/>
                  </a:lnTo>
                  <a:cubicBezTo>
                    <a:pt x="42011" y="671377"/>
                    <a:pt x="0" y="629366"/>
                    <a:pt x="0" y="577543"/>
                  </a:cubicBezTo>
                  <a:lnTo>
                    <a:pt x="0" y="93834"/>
                  </a:lnTo>
                  <a:cubicBezTo>
                    <a:pt x="0" y="42011"/>
                    <a:pt x="42011" y="0"/>
                    <a:pt x="93834" y="0"/>
                  </a:cubicBezTo>
                  <a:close/>
                </a:path>
              </a:pathLst>
            </a:custGeom>
            <a:solidFill>
              <a:srgbClr val="00218C"/>
            </a:solidFill>
            <a:ln cap="rnd">
              <a:noFill/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1199825" cy="699952"/>
            </a:xfrm>
            <a:prstGeom prst="rect">
              <a:avLst/>
            </a:prstGeom>
          </p:spPr>
          <p:txBody>
            <a:bodyPr lIns="48179" tIns="48179" rIns="48179" bIns="481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6971718" y="3951390"/>
            <a:ext cx="4125311" cy="2041023"/>
            <a:chOff x="0" y="0"/>
            <a:chExt cx="1199825" cy="593621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1199825" cy="593621"/>
            </a:xfrm>
            <a:custGeom>
              <a:avLst/>
              <a:gdLst/>
              <a:ahLst/>
              <a:cxnLst/>
              <a:rect l="l" t="t" r="r" b="b"/>
              <a:pathLst>
                <a:path w="1199825" h="593621">
                  <a:moveTo>
                    <a:pt x="93834" y="0"/>
                  </a:moveTo>
                  <a:lnTo>
                    <a:pt x="1105991" y="0"/>
                  </a:lnTo>
                  <a:cubicBezTo>
                    <a:pt x="1157814" y="0"/>
                    <a:pt x="1199825" y="42011"/>
                    <a:pt x="1199825" y="93834"/>
                  </a:cubicBezTo>
                  <a:lnTo>
                    <a:pt x="1199825" y="499786"/>
                  </a:lnTo>
                  <a:cubicBezTo>
                    <a:pt x="1199825" y="524673"/>
                    <a:pt x="1189939" y="548540"/>
                    <a:pt x="1172342" y="566137"/>
                  </a:cubicBezTo>
                  <a:cubicBezTo>
                    <a:pt x="1154745" y="583735"/>
                    <a:pt x="1130877" y="593621"/>
                    <a:pt x="1105991" y="593621"/>
                  </a:cubicBezTo>
                  <a:lnTo>
                    <a:pt x="93834" y="593621"/>
                  </a:lnTo>
                  <a:cubicBezTo>
                    <a:pt x="42011" y="593621"/>
                    <a:pt x="0" y="551610"/>
                    <a:pt x="0" y="499786"/>
                  </a:cubicBezTo>
                  <a:lnTo>
                    <a:pt x="0" y="93834"/>
                  </a:lnTo>
                  <a:cubicBezTo>
                    <a:pt x="0" y="42011"/>
                    <a:pt x="42011" y="0"/>
                    <a:pt x="93834" y="0"/>
                  </a:cubicBezTo>
                  <a:close/>
                </a:path>
              </a:pathLst>
            </a:custGeom>
            <a:solidFill>
              <a:srgbClr val="FCF4E8"/>
            </a:solidFill>
            <a:ln w="47625" cap="rnd">
              <a:solidFill>
                <a:srgbClr val="00218C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0" y="-28575"/>
              <a:ext cx="1199825" cy="622196"/>
            </a:xfrm>
            <a:prstGeom prst="rect">
              <a:avLst/>
            </a:prstGeom>
          </p:spPr>
          <p:txBody>
            <a:bodyPr lIns="48179" tIns="48179" rIns="48179" bIns="481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6" name="TextBox 106"/>
          <p:cNvSpPr txBox="1"/>
          <p:nvPr/>
        </p:nvSpPr>
        <p:spPr>
          <a:xfrm>
            <a:off x="7427601" y="4562005"/>
            <a:ext cx="3357601" cy="1079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61"/>
              </a:lnSpc>
              <a:spcBef>
                <a:spcPct val="0"/>
              </a:spcBef>
            </a:pPr>
            <a:r>
              <a:rPr lang="en-US" sz="2907">
                <a:solidFill>
                  <a:srgbClr val="00218C"/>
                </a:solidFill>
                <a:latin typeface="Sniglet"/>
              </a:rPr>
              <a:t>Consentimiento para actividades. </a:t>
            </a:r>
          </a:p>
        </p:txBody>
      </p:sp>
      <p:grpSp>
        <p:nvGrpSpPr>
          <p:cNvPr id="107" name="Group 107"/>
          <p:cNvGrpSpPr/>
          <p:nvPr/>
        </p:nvGrpSpPr>
        <p:grpSpPr>
          <a:xfrm>
            <a:off x="11554933" y="3815601"/>
            <a:ext cx="4125311" cy="3024433"/>
            <a:chOff x="0" y="0"/>
            <a:chExt cx="1199825" cy="879640"/>
          </a:xfrm>
        </p:grpSpPr>
        <p:sp>
          <p:nvSpPr>
            <p:cNvPr id="108" name="Freeform 108"/>
            <p:cNvSpPr/>
            <p:nvPr/>
          </p:nvSpPr>
          <p:spPr>
            <a:xfrm>
              <a:off x="0" y="0"/>
              <a:ext cx="1199825" cy="879640"/>
            </a:xfrm>
            <a:custGeom>
              <a:avLst/>
              <a:gdLst/>
              <a:ahLst/>
              <a:cxnLst/>
              <a:rect l="l" t="t" r="r" b="b"/>
              <a:pathLst>
                <a:path w="1199825" h="879640">
                  <a:moveTo>
                    <a:pt x="93834" y="0"/>
                  </a:moveTo>
                  <a:lnTo>
                    <a:pt x="1105991" y="0"/>
                  </a:lnTo>
                  <a:cubicBezTo>
                    <a:pt x="1157814" y="0"/>
                    <a:pt x="1199825" y="42011"/>
                    <a:pt x="1199825" y="93834"/>
                  </a:cubicBezTo>
                  <a:lnTo>
                    <a:pt x="1199825" y="785806"/>
                  </a:lnTo>
                  <a:cubicBezTo>
                    <a:pt x="1199825" y="837629"/>
                    <a:pt x="1157814" y="879640"/>
                    <a:pt x="1105991" y="879640"/>
                  </a:cubicBezTo>
                  <a:lnTo>
                    <a:pt x="93834" y="879640"/>
                  </a:lnTo>
                  <a:cubicBezTo>
                    <a:pt x="42011" y="879640"/>
                    <a:pt x="0" y="837629"/>
                    <a:pt x="0" y="785806"/>
                  </a:cubicBezTo>
                  <a:lnTo>
                    <a:pt x="0" y="93834"/>
                  </a:lnTo>
                  <a:cubicBezTo>
                    <a:pt x="0" y="42011"/>
                    <a:pt x="42011" y="0"/>
                    <a:pt x="93834" y="0"/>
                  </a:cubicBezTo>
                  <a:close/>
                </a:path>
              </a:pathLst>
            </a:custGeom>
            <a:solidFill>
              <a:srgbClr val="00218C"/>
            </a:solidFill>
            <a:ln cap="rnd">
              <a:noFill/>
              <a:prstDash val="lgDash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0" y="-28575"/>
              <a:ext cx="1199825" cy="908215"/>
            </a:xfrm>
            <a:prstGeom prst="rect">
              <a:avLst/>
            </a:prstGeom>
          </p:spPr>
          <p:txBody>
            <a:bodyPr lIns="48179" tIns="48179" rIns="48179" bIns="481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0" name="Group 110"/>
          <p:cNvGrpSpPr/>
          <p:nvPr/>
        </p:nvGrpSpPr>
        <p:grpSpPr>
          <a:xfrm>
            <a:off x="11436177" y="3951390"/>
            <a:ext cx="4125311" cy="2757087"/>
            <a:chOff x="0" y="0"/>
            <a:chExt cx="1199825" cy="801884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199825" cy="801884"/>
            </a:xfrm>
            <a:custGeom>
              <a:avLst/>
              <a:gdLst/>
              <a:ahLst/>
              <a:cxnLst/>
              <a:rect l="l" t="t" r="r" b="b"/>
              <a:pathLst>
                <a:path w="1199825" h="801884">
                  <a:moveTo>
                    <a:pt x="93834" y="0"/>
                  </a:moveTo>
                  <a:lnTo>
                    <a:pt x="1105991" y="0"/>
                  </a:lnTo>
                  <a:cubicBezTo>
                    <a:pt x="1157814" y="0"/>
                    <a:pt x="1199825" y="42011"/>
                    <a:pt x="1199825" y="93834"/>
                  </a:cubicBezTo>
                  <a:lnTo>
                    <a:pt x="1199825" y="708050"/>
                  </a:lnTo>
                  <a:cubicBezTo>
                    <a:pt x="1199825" y="732936"/>
                    <a:pt x="1189939" y="756803"/>
                    <a:pt x="1172342" y="774401"/>
                  </a:cubicBezTo>
                  <a:cubicBezTo>
                    <a:pt x="1154745" y="791998"/>
                    <a:pt x="1130877" y="801884"/>
                    <a:pt x="1105991" y="801884"/>
                  </a:cubicBezTo>
                  <a:lnTo>
                    <a:pt x="93834" y="801884"/>
                  </a:lnTo>
                  <a:cubicBezTo>
                    <a:pt x="42011" y="801884"/>
                    <a:pt x="0" y="759873"/>
                    <a:pt x="0" y="708050"/>
                  </a:cubicBezTo>
                  <a:lnTo>
                    <a:pt x="0" y="93834"/>
                  </a:lnTo>
                  <a:cubicBezTo>
                    <a:pt x="0" y="42011"/>
                    <a:pt x="42011" y="0"/>
                    <a:pt x="93834" y="0"/>
                  </a:cubicBezTo>
                  <a:close/>
                </a:path>
              </a:pathLst>
            </a:custGeom>
            <a:solidFill>
              <a:srgbClr val="FCF4E8"/>
            </a:solidFill>
            <a:ln w="47625" cap="rnd">
              <a:solidFill>
                <a:srgbClr val="00218C"/>
              </a:solidFill>
              <a:prstDash val="solid"/>
              <a:rou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0" y="-28575"/>
              <a:ext cx="1199825" cy="830459"/>
            </a:xfrm>
            <a:prstGeom prst="rect">
              <a:avLst/>
            </a:prstGeom>
          </p:spPr>
          <p:txBody>
            <a:bodyPr lIns="48179" tIns="48179" rIns="48179" bIns="48179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3" name="TextBox 113"/>
          <p:cNvSpPr txBox="1"/>
          <p:nvPr/>
        </p:nvSpPr>
        <p:spPr>
          <a:xfrm>
            <a:off x="11820032" y="4292581"/>
            <a:ext cx="3357601" cy="2184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61"/>
              </a:lnSpc>
              <a:spcBef>
                <a:spcPct val="0"/>
              </a:spcBef>
            </a:pPr>
            <a:r>
              <a:rPr lang="en-US" sz="2907">
                <a:solidFill>
                  <a:srgbClr val="00218C"/>
                </a:solidFill>
                <a:latin typeface="Sniglet"/>
              </a:rPr>
              <a:t>Autorizaciones sobre tratamiento de datos e imágenes.</a:t>
            </a:r>
          </a:p>
        </p:txBody>
      </p:sp>
      <p:grpSp>
        <p:nvGrpSpPr>
          <p:cNvPr id="114" name="Group 114"/>
          <p:cNvGrpSpPr/>
          <p:nvPr/>
        </p:nvGrpSpPr>
        <p:grpSpPr>
          <a:xfrm>
            <a:off x="594866" y="1690137"/>
            <a:ext cx="1232729" cy="7134324"/>
            <a:chOff x="0" y="0"/>
            <a:chExt cx="1643639" cy="9512432"/>
          </a:xfrm>
        </p:grpSpPr>
        <p:sp>
          <p:nvSpPr>
            <p:cNvPr id="115" name="TextBox 115"/>
            <p:cNvSpPr txBox="1"/>
            <p:nvPr/>
          </p:nvSpPr>
          <p:spPr>
            <a:xfrm rot="5400000">
              <a:off x="660444" y="-660444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6" name="TextBox 116"/>
            <p:cNvSpPr txBox="1"/>
            <p:nvPr/>
          </p:nvSpPr>
          <p:spPr>
            <a:xfrm rot="5400000">
              <a:off x="660444" y="46921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7" name="TextBox 117"/>
            <p:cNvSpPr txBox="1"/>
            <p:nvPr/>
          </p:nvSpPr>
          <p:spPr>
            <a:xfrm rot="5400000">
              <a:off x="660444" y="1598876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8" name="TextBox 118"/>
            <p:cNvSpPr txBox="1"/>
            <p:nvPr/>
          </p:nvSpPr>
          <p:spPr>
            <a:xfrm rot="5400000">
              <a:off x="660444" y="272853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19" name="TextBox 119"/>
            <p:cNvSpPr txBox="1"/>
            <p:nvPr/>
          </p:nvSpPr>
          <p:spPr>
            <a:xfrm rot="5400000">
              <a:off x="660444" y="385819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0" name="TextBox 120"/>
            <p:cNvSpPr txBox="1"/>
            <p:nvPr/>
          </p:nvSpPr>
          <p:spPr>
            <a:xfrm rot="5400000">
              <a:off x="660444" y="4987857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1" name="TextBox 121"/>
            <p:cNvSpPr txBox="1"/>
            <p:nvPr/>
          </p:nvSpPr>
          <p:spPr>
            <a:xfrm rot="5400000">
              <a:off x="660444" y="611751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2" name="TextBox 122"/>
            <p:cNvSpPr txBox="1"/>
            <p:nvPr/>
          </p:nvSpPr>
          <p:spPr>
            <a:xfrm rot="5400000">
              <a:off x="660444" y="724717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  <p:sp>
          <p:nvSpPr>
            <p:cNvPr id="123" name="TextBox 123"/>
            <p:cNvSpPr txBox="1"/>
            <p:nvPr/>
          </p:nvSpPr>
          <p:spPr>
            <a:xfrm rot="5400000">
              <a:off x="660444" y="8376838"/>
              <a:ext cx="475150" cy="17960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384"/>
                </a:lnSpc>
              </a:pPr>
              <a:r>
                <a:rPr lang="en-US" sz="8132">
                  <a:solidFill>
                    <a:srgbClr val="00218C"/>
                  </a:solidFill>
                  <a:latin typeface="Sniglet"/>
                </a:rPr>
                <a:t>)</a:t>
              </a:r>
            </a:p>
          </p:txBody>
        </p:sp>
      </p:grpSp>
      <p:grpSp>
        <p:nvGrpSpPr>
          <p:cNvPr id="124" name="Group 124"/>
          <p:cNvGrpSpPr/>
          <p:nvPr/>
        </p:nvGrpSpPr>
        <p:grpSpPr>
          <a:xfrm>
            <a:off x="15794544" y="6477750"/>
            <a:ext cx="2186870" cy="1191585"/>
            <a:chOff x="0" y="0"/>
            <a:chExt cx="595553" cy="324506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595553" cy="324506"/>
            </a:xfrm>
            <a:custGeom>
              <a:avLst/>
              <a:gdLst/>
              <a:ahLst/>
              <a:cxnLst/>
              <a:rect l="l" t="t" r="r" b="b"/>
              <a:pathLst>
                <a:path w="595553" h="324506">
                  <a:moveTo>
                    <a:pt x="88505" y="0"/>
                  </a:moveTo>
                  <a:lnTo>
                    <a:pt x="507048" y="0"/>
                  </a:lnTo>
                  <a:cubicBezTo>
                    <a:pt x="555928" y="0"/>
                    <a:pt x="595553" y="39625"/>
                    <a:pt x="595553" y="88505"/>
                  </a:cubicBezTo>
                  <a:lnTo>
                    <a:pt x="595553" y="236001"/>
                  </a:lnTo>
                  <a:cubicBezTo>
                    <a:pt x="595553" y="284881"/>
                    <a:pt x="555928" y="324506"/>
                    <a:pt x="507048" y="324506"/>
                  </a:cubicBezTo>
                  <a:lnTo>
                    <a:pt x="88505" y="324506"/>
                  </a:lnTo>
                  <a:cubicBezTo>
                    <a:pt x="39625" y="324506"/>
                    <a:pt x="0" y="284881"/>
                    <a:pt x="0" y="236001"/>
                  </a:cubicBezTo>
                  <a:lnTo>
                    <a:pt x="0" y="88505"/>
                  </a:lnTo>
                  <a:cubicBezTo>
                    <a:pt x="0" y="39625"/>
                    <a:pt x="39625" y="0"/>
                    <a:pt x="88505" y="0"/>
                  </a:cubicBezTo>
                  <a:close/>
                </a:path>
              </a:pathLst>
            </a:custGeom>
            <a:solidFill>
              <a:srgbClr val="C6007E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126" name="TextBox 126"/>
            <p:cNvSpPr txBox="1"/>
            <p:nvPr/>
          </p:nvSpPr>
          <p:spPr>
            <a:xfrm>
              <a:off x="0" y="-28575"/>
              <a:ext cx="595553" cy="353081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7" name="Group 127"/>
          <p:cNvGrpSpPr/>
          <p:nvPr/>
        </p:nvGrpSpPr>
        <p:grpSpPr>
          <a:xfrm>
            <a:off x="15900636" y="6565660"/>
            <a:ext cx="1998307" cy="1015766"/>
            <a:chOff x="0" y="0"/>
            <a:chExt cx="544201" cy="276625"/>
          </a:xfrm>
        </p:grpSpPr>
        <p:sp>
          <p:nvSpPr>
            <p:cNvPr id="128" name="Freeform 128"/>
            <p:cNvSpPr/>
            <p:nvPr/>
          </p:nvSpPr>
          <p:spPr>
            <a:xfrm>
              <a:off x="0" y="0"/>
              <a:ext cx="544201" cy="276625"/>
            </a:xfrm>
            <a:custGeom>
              <a:avLst/>
              <a:gdLst/>
              <a:ahLst/>
              <a:cxnLst/>
              <a:rect l="l" t="t" r="r" b="b"/>
              <a:pathLst>
                <a:path w="544201" h="276625">
                  <a:moveTo>
                    <a:pt x="77485" y="0"/>
                  </a:moveTo>
                  <a:lnTo>
                    <a:pt x="466716" y="0"/>
                  </a:lnTo>
                  <a:cubicBezTo>
                    <a:pt x="509510" y="0"/>
                    <a:pt x="544201" y="34691"/>
                    <a:pt x="544201" y="77485"/>
                  </a:cubicBezTo>
                  <a:lnTo>
                    <a:pt x="544201" y="199140"/>
                  </a:lnTo>
                  <a:cubicBezTo>
                    <a:pt x="544201" y="241933"/>
                    <a:pt x="509510" y="276625"/>
                    <a:pt x="466716" y="276625"/>
                  </a:cubicBezTo>
                  <a:lnTo>
                    <a:pt x="77485" y="276625"/>
                  </a:lnTo>
                  <a:cubicBezTo>
                    <a:pt x="34691" y="276625"/>
                    <a:pt x="0" y="241933"/>
                    <a:pt x="0" y="199140"/>
                  </a:cubicBezTo>
                  <a:lnTo>
                    <a:pt x="0" y="77485"/>
                  </a:lnTo>
                  <a:cubicBezTo>
                    <a:pt x="0" y="34691"/>
                    <a:pt x="34691" y="0"/>
                    <a:pt x="77485" y="0"/>
                  </a:cubicBezTo>
                  <a:close/>
                </a:path>
              </a:pathLst>
            </a:custGeom>
            <a:solidFill>
              <a:srgbClr val="C6007E"/>
            </a:solidFill>
            <a:ln w="28575" cap="sq">
              <a:solidFill>
                <a:srgbClr val="FCF4E8"/>
              </a:solidFill>
              <a:prstDash val="lgDash"/>
              <a:miter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9" name="TextBox 129"/>
            <p:cNvSpPr txBox="1"/>
            <p:nvPr/>
          </p:nvSpPr>
          <p:spPr>
            <a:xfrm>
              <a:off x="0" y="-66675"/>
              <a:ext cx="544201" cy="343300"/>
            </a:xfrm>
            <a:prstGeom prst="rect">
              <a:avLst/>
            </a:prstGeom>
          </p:spPr>
          <p:txBody>
            <a:bodyPr lIns="51986" tIns="51986" rIns="51986" bIns="51986" rtlCol="0" anchor="ctr"/>
            <a:lstStyle/>
            <a:p>
              <a:pPr algn="ctr">
                <a:lnSpc>
                  <a:spcPts val="4200"/>
                </a:lnSpc>
              </a:pPr>
              <a:r>
                <a:rPr lang="en-US" sz="3000">
                  <a:solidFill>
                    <a:srgbClr val="FFFFFF"/>
                  </a:solidFill>
                  <a:latin typeface="Sniglet"/>
                </a:rPr>
                <a:t>Familias</a:t>
              </a:r>
            </a:p>
          </p:txBody>
        </p:sp>
      </p:grpSp>
      <p:sp>
        <p:nvSpPr>
          <p:cNvPr id="130" name="Freeform 130"/>
          <p:cNvSpPr/>
          <p:nvPr/>
        </p:nvSpPr>
        <p:spPr>
          <a:xfrm>
            <a:off x="7165052" y="6627885"/>
            <a:ext cx="3341106" cy="2915874"/>
          </a:xfrm>
          <a:custGeom>
            <a:avLst/>
            <a:gdLst/>
            <a:ahLst/>
            <a:cxnLst/>
            <a:rect l="l" t="t" r="r" b="b"/>
            <a:pathLst>
              <a:path w="3341106" h="2915874">
                <a:moveTo>
                  <a:pt x="0" y="0"/>
                </a:moveTo>
                <a:lnTo>
                  <a:pt x="3341107" y="0"/>
                </a:lnTo>
                <a:lnTo>
                  <a:pt x="3341107" y="2915875"/>
                </a:lnTo>
                <a:lnTo>
                  <a:pt x="0" y="2915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31" name="Freeform 131"/>
          <p:cNvSpPr/>
          <p:nvPr/>
        </p:nvSpPr>
        <p:spPr>
          <a:xfrm>
            <a:off x="14944177" y="7850310"/>
            <a:ext cx="1470288" cy="1470288"/>
          </a:xfrm>
          <a:custGeom>
            <a:avLst/>
            <a:gdLst/>
            <a:ahLst/>
            <a:cxnLst/>
            <a:rect l="l" t="t" r="r" b="b"/>
            <a:pathLst>
              <a:path w="1470288" h="1470288">
                <a:moveTo>
                  <a:pt x="0" y="0"/>
                </a:moveTo>
                <a:lnTo>
                  <a:pt x="1470288" y="0"/>
                </a:lnTo>
                <a:lnTo>
                  <a:pt x="1470288" y="1470288"/>
                </a:lnTo>
                <a:lnTo>
                  <a:pt x="0" y="14702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472</Words>
  <Application>Microsoft Office PowerPoint</Application>
  <PresentationFormat>Personalizado</PresentationFormat>
  <Paragraphs>258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Sniglet</vt:lpstr>
      <vt:lpstr>Calibri</vt:lpstr>
      <vt:lpstr>Arial</vt:lpstr>
      <vt:lpstr>More Sugar</vt:lpstr>
      <vt:lpstr>More Sugar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Yellow Aesthetic Cute Notebook Group Project Presentation</dc:title>
  <cp:lastModifiedBy>Andrea Martínez Menéndez</cp:lastModifiedBy>
  <cp:revision>2</cp:revision>
  <dcterms:created xsi:type="dcterms:W3CDTF">2006-08-16T00:00:00Z</dcterms:created>
  <dcterms:modified xsi:type="dcterms:W3CDTF">2024-04-12T13:02:46Z</dcterms:modified>
  <dc:identifier>DAGCHpxIw_s</dc:identifier>
</cp:coreProperties>
</file>