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68" r:id="rId2"/>
  </p:sldMasterIdLst>
  <p:notesMasterIdLst>
    <p:notesMasterId r:id="rId33"/>
  </p:notesMasterIdLst>
  <p:sldIdLst>
    <p:sldId id="442" r:id="rId3"/>
    <p:sldId id="464" r:id="rId4"/>
    <p:sldId id="449" r:id="rId5"/>
    <p:sldId id="450" r:id="rId6"/>
    <p:sldId id="447" r:id="rId7"/>
    <p:sldId id="451" r:id="rId8"/>
    <p:sldId id="452" r:id="rId9"/>
    <p:sldId id="454" r:id="rId10"/>
    <p:sldId id="465" r:id="rId11"/>
    <p:sldId id="466" r:id="rId12"/>
    <p:sldId id="469" r:id="rId13"/>
    <p:sldId id="455" r:id="rId14"/>
    <p:sldId id="456" r:id="rId15"/>
    <p:sldId id="312" r:id="rId16"/>
    <p:sldId id="470" r:id="rId17"/>
    <p:sldId id="444" r:id="rId18"/>
    <p:sldId id="445" r:id="rId19"/>
    <p:sldId id="462" r:id="rId20"/>
    <p:sldId id="457" r:id="rId21"/>
    <p:sldId id="458" r:id="rId22"/>
    <p:sldId id="476" r:id="rId23"/>
    <p:sldId id="471" r:id="rId24"/>
    <p:sldId id="477" r:id="rId25"/>
    <p:sldId id="472" r:id="rId26"/>
    <p:sldId id="459" r:id="rId27"/>
    <p:sldId id="461" r:id="rId28"/>
    <p:sldId id="443" r:id="rId29"/>
    <p:sldId id="474" r:id="rId30"/>
    <p:sldId id="473" r:id="rId31"/>
    <p:sldId id="468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048"/>
    <a:srgbClr val="1C8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0E920-34B5-47B2-8AEC-B8309AEA4A33}" v="2" dt="2023-11-03T15:45:14.3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0" autoAdjust="0"/>
    <p:restoredTop sz="94767" autoAdjust="0"/>
  </p:normalViewPr>
  <p:slideViewPr>
    <p:cSldViewPr snapToGrid="0">
      <p:cViewPr varScale="1">
        <p:scale>
          <a:sx n="109" d="100"/>
          <a:sy n="109" d="100"/>
        </p:scale>
        <p:origin x="56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89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754535-C082-42EA-B02C-181EB891E9A4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DFC9FCE-4082-43C1-A4F1-D8053677CF63}">
      <dgm:prSet/>
      <dgm:spPr/>
      <dgm:t>
        <a:bodyPr/>
        <a:lstStyle/>
        <a:p>
          <a:r>
            <a:rPr lang="es-ES" b="1" dirty="0"/>
            <a:t>DIRECTIVOS</a:t>
          </a:r>
          <a:endParaRPr lang="en-US" dirty="0"/>
        </a:p>
      </dgm:t>
    </dgm:pt>
    <dgm:pt modelId="{222FDDC4-240C-4362-B293-953E6EBDD2CA}" type="parTrans" cxnId="{9805E424-7229-4188-8306-21AACFE79F50}">
      <dgm:prSet/>
      <dgm:spPr/>
      <dgm:t>
        <a:bodyPr/>
        <a:lstStyle/>
        <a:p>
          <a:endParaRPr lang="en-US"/>
        </a:p>
      </dgm:t>
    </dgm:pt>
    <dgm:pt modelId="{59AA75C0-34B9-499F-B006-48FA992A8A00}" type="sibTrans" cxnId="{9805E424-7229-4188-8306-21AACFE79F50}">
      <dgm:prSet/>
      <dgm:spPr/>
      <dgm:t>
        <a:bodyPr/>
        <a:lstStyle/>
        <a:p>
          <a:endParaRPr lang="en-US"/>
        </a:p>
      </dgm:t>
    </dgm:pt>
    <dgm:pt modelId="{190A81CD-92F4-41F9-AB0B-B78B96EC486F}">
      <dgm:prSet/>
      <dgm:spPr/>
      <dgm:t>
        <a:bodyPr/>
        <a:lstStyle/>
        <a:p>
          <a:r>
            <a:rPr lang="es-ES" b="1" dirty="0"/>
            <a:t>PROFESORES</a:t>
          </a:r>
          <a:endParaRPr lang="en-US" dirty="0"/>
        </a:p>
      </dgm:t>
    </dgm:pt>
    <dgm:pt modelId="{BBB7309E-1B79-4011-99E3-910F2F99BFEA}" type="parTrans" cxnId="{D61C8C8B-906D-4EF9-A6C0-5F2030CA724B}">
      <dgm:prSet/>
      <dgm:spPr/>
      <dgm:t>
        <a:bodyPr/>
        <a:lstStyle/>
        <a:p>
          <a:endParaRPr lang="en-US"/>
        </a:p>
      </dgm:t>
    </dgm:pt>
    <dgm:pt modelId="{BF54FA30-D52D-4301-BE17-231017ED8C92}" type="sibTrans" cxnId="{D61C8C8B-906D-4EF9-A6C0-5F2030CA724B}">
      <dgm:prSet/>
      <dgm:spPr/>
      <dgm:t>
        <a:bodyPr/>
        <a:lstStyle/>
        <a:p>
          <a:endParaRPr lang="en-US"/>
        </a:p>
      </dgm:t>
    </dgm:pt>
    <dgm:pt modelId="{C0AFDF8A-7F69-4BE5-9EBA-D2ACC39E691A}">
      <dgm:prSet/>
      <dgm:spPr/>
      <dgm:t>
        <a:bodyPr/>
        <a:lstStyle/>
        <a:p>
          <a:r>
            <a:rPr lang="es-ES" b="1" dirty="0"/>
            <a:t>PAS</a:t>
          </a:r>
          <a:endParaRPr lang="en-US" dirty="0"/>
        </a:p>
      </dgm:t>
    </dgm:pt>
    <dgm:pt modelId="{30A94FFD-B7A6-460D-ACA3-224AF3E730CC}" type="parTrans" cxnId="{8B172ECA-01E2-4F28-823A-FE4D33ABCF76}">
      <dgm:prSet/>
      <dgm:spPr/>
      <dgm:t>
        <a:bodyPr/>
        <a:lstStyle/>
        <a:p>
          <a:endParaRPr lang="en-US"/>
        </a:p>
      </dgm:t>
    </dgm:pt>
    <dgm:pt modelId="{B10BBC43-5396-4DA5-90D9-8BC31201C3CB}" type="sibTrans" cxnId="{8B172ECA-01E2-4F28-823A-FE4D33ABCF76}">
      <dgm:prSet/>
      <dgm:spPr/>
      <dgm:t>
        <a:bodyPr/>
        <a:lstStyle/>
        <a:p>
          <a:endParaRPr lang="en-US"/>
        </a:p>
      </dgm:t>
    </dgm:pt>
    <dgm:pt modelId="{E6F04A42-1143-4E6C-B5F3-4BB5C9D16D5E}">
      <dgm:prSet/>
      <dgm:spPr/>
      <dgm:t>
        <a:bodyPr/>
        <a:lstStyle/>
        <a:p>
          <a:r>
            <a:rPr lang="es-ES" b="1" dirty="0"/>
            <a:t>VOLUNTARIOS</a:t>
          </a:r>
          <a:endParaRPr lang="en-US" dirty="0"/>
        </a:p>
      </dgm:t>
    </dgm:pt>
    <dgm:pt modelId="{B3497E00-A8AF-4628-A73F-F9BE38D00741}" type="parTrans" cxnId="{DA9A1D90-E0BB-4FF6-9ABD-FBAD1122229D}">
      <dgm:prSet/>
      <dgm:spPr/>
      <dgm:t>
        <a:bodyPr/>
        <a:lstStyle/>
        <a:p>
          <a:endParaRPr lang="en-US"/>
        </a:p>
      </dgm:t>
    </dgm:pt>
    <dgm:pt modelId="{77C6177B-5EB6-4AB1-958B-72CA5218AF33}" type="sibTrans" cxnId="{DA9A1D90-E0BB-4FF6-9ABD-FBAD1122229D}">
      <dgm:prSet/>
      <dgm:spPr/>
      <dgm:t>
        <a:bodyPr/>
        <a:lstStyle/>
        <a:p>
          <a:endParaRPr lang="en-US"/>
        </a:p>
      </dgm:t>
    </dgm:pt>
    <dgm:pt modelId="{181FEEF6-AF8A-410B-8E1A-277AFC677AF2}">
      <dgm:prSet/>
      <dgm:spPr/>
      <dgm:t>
        <a:bodyPr/>
        <a:lstStyle/>
        <a:p>
          <a:r>
            <a:rPr lang="es-ES" b="1"/>
            <a:t>COLABORADORES, MONITORES, … </a:t>
          </a:r>
          <a:endParaRPr lang="en-US"/>
        </a:p>
      </dgm:t>
    </dgm:pt>
    <dgm:pt modelId="{0398DC49-1BDC-4281-AFE2-901BB1A78F99}" type="parTrans" cxnId="{A4C3F11C-75C6-4553-98CD-09ABCC622ED1}">
      <dgm:prSet/>
      <dgm:spPr/>
      <dgm:t>
        <a:bodyPr/>
        <a:lstStyle/>
        <a:p>
          <a:endParaRPr lang="en-US"/>
        </a:p>
      </dgm:t>
    </dgm:pt>
    <dgm:pt modelId="{B57B6F5E-127D-4D78-B278-B8490B79ADF1}" type="sibTrans" cxnId="{A4C3F11C-75C6-4553-98CD-09ABCC622ED1}">
      <dgm:prSet/>
      <dgm:spPr/>
      <dgm:t>
        <a:bodyPr/>
        <a:lstStyle/>
        <a:p>
          <a:endParaRPr lang="en-US"/>
        </a:p>
      </dgm:t>
    </dgm:pt>
    <dgm:pt modelId="{2168ED84-9EFE-434C-AC7F-9A7412E8E962}">
      <dgm:prSet/>
      <dgm:spPr/>
      <dgm:t>
        <a:bodyPr/>
        <a:lstStyle/>
        <a:p>
          <a:r>
            <a:rPr lang="es-ES" b="1" dirty="0"/>
            <a:t>EN ALGUNOS SUPUESTOS, LOS PROFESIONALES </a:t>
          </a:r>
          <a:r>
            <a:rPr lang="es-ES" b="1" dirty="0" smtClean="0"/>
            <a:t>Y EMPRESAS QUE  PRESTAN SERVICIOS A LA INSTITUCIÓN.</a:t>
          </a:r>
          <a:endParaRPr lang="en-US" dirty="0"/>
        </a:p>
      </dgm:t>
    </dgm:pt>
    <dgm:pt modelId="{73CC6E76-89F7-452A-8475-1D1E37418620}" type="parTrans" cxnId="{86474B27-3956-4A4F-B4B9-4EEAF30BACD0}">
      <dgm:prSet/>
      <dgm:spPr/>
      <dgm:t>
        <a:bodyPr/>
        <a:lstStyle/>
        <a:p>
          <a:endParaRPr lang="en-US"/>
        </a:p>
      </dgm:t>
    </dgm:pt>
    <dgm:pt modelId="{C12661BF-E81D-4FAB-9AC3-B20C7C230F28}" type="sibTrans" cxnId="{86474B27-3956-4A4F-B4B9-4EEAF30BACD0}">
      <dgm:prSet/>
      <dgm:spPr/>
      <dgm:t>
        <a:bodyPr/>
        <a:lstStyle/>
        <a:p>
          <a:endParaRPr lang="en-US"/>
        </a:p>
      </dgm:t>
    </dgm:pt>
    <dgm:pt modelId="{CBDB7794-0801-480B-8A93-C72BDE273882}">
      <dgm:prSet/>
      <dgm:spPr/>
      <dgm:t>
        <a:bodyPr/>
        <a:lstStyle/>
        <a:p>
          <a:r>
            <a:rPr lang="es-ES" b="1" dirty="0"/>
            <a:t>RELIGIOSOS Y SEGLARES </a:t>
          </a:r>
          <a:endParaRPr lang="en-US" dirty="0"/>
        </a:p>
      </dgm:t>
    </dgm:pt>
    <dgm:pt modelId="{999D0080-287B-4984-84BE-980AFD63D3E4}" type="parTrans" cxnId="{AA03CD4B-4E63-4D2B-9647-43D3A70C359C}">
      <dgm:prSet/>
      <dgm:spPr/>
      <dgm:t>
        <a:bodyPr/>
        <a:lstStyle/>
        <a:p>
          <a:endParaRPr lang="en-US"/>
        </a:p>
      </dgm:t>
    </dgm:pt>
    <dgm:pt modelId="{990E5A19-9804-4BD9-BAB6-6DF1646FFEEF}" type="sibTrans" cxnId="{AA03CD4B-4E63-4D2B-9647-43D3A70C359C}">
      <dgm:prSet/>
      <dgm:spPr/>
      <dgm:t>
        <a:bodyPr/>
        <a:lstStyle/>
        <a:p>
          <a:endParaRPr lang="en-US"/>
        </a:p>
      </dgm:t>
    </dgm:pt>
    <dgm:pt modelId="{A76217B6-B9A9-4286-A900-0ED0F6AE6078}" type="pres">
      <dgm:prSet presAssocID="{03754535-C082-42EA-B02C-181EB891E9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BB43BDF-05EE-4A3D-BE9D-130D08A8368F}" type="pres">
      <dgm:prSet presAssocID="{5DFC9FCE-4082-43C1-A4F1-D8053677CF6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767343-51F4-49F4-9824-FCB233EEB3EA}" type="pres">
      <dgm:prSet presAssocID="{59AA75C0-34B9-499F-B006-48FA992A8A00}" presName="sibTrans" presStyleCnt="0"/>
      <dgm:spPr/>
    </dgm:pt>
    <dgm:pt modelId="{D7EA0F62-28AD-4E83-AD77-35DB6F464887}" type="pres">
      <dgm:prSet presAssocID="{190A81CD-92F4-41F9-AB0B-B78B96EC486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6B883C-CE76-455C-8CAA-44A5A1E2D9CF}" type="pres">
      <dgm:prSet presAssocID="{BF54FA30-D52D-4301-BE17-231017ED8C92}" presName="sibTrans" presStyleCnt="0"/>
      <dgm:spPr/>
    </dgm:pt>
    <dgm:pt modelId="{DB478123-E1F3-448E-9A40-08CA35AE2D82}" type="pres">
      <dgm:prSet presAssocID="{C0AFDF8A-7F69-4BE5-9EBA-D2ACC39E691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78854F-FE8C-40C9-9551-60B8AAC02EB8}" type="pres">
      <dgm:prSet presAssocID="{B10BBC43-5396-4DA5-90D9-8BC31201C3CB}" presName="sibTrans" presStyleCnt="0"/>
      <dgm:spPr/>
    </dgm:pt>
    <dgm:pt modelId="{3C97B558-FA1B-44A2-AA89-356FB9CCA3FD}" type="pres">
      <dgm:prSet presAssocID="{E6F04A42-1143-4E6C-B5F3-4BB5C9D16D5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C5DA25-9FBF-4D42-BF39-07A9106E57C3}" type="pres">
      <dgm:prSet presAssocID="{77C6177B-5EB6-4AB1-958B-72CA5218AF33}" presName="sibTrans" presStyleCnt="0"/>
      <dgm:spPr/>
    </dgm:pt>
    <dgm:pt modelId="{D0E5B849-069E-40A8-9940-1341085CF2AB}" type="pres">
      <dgm:prSet presAssocID="{181FEEF6-AF8A-410B-8E1A-277AFC677AF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4E6376-42DD-487C-8035-762F18DC8D70}" type="pres">
      <dgm:prSet presAssocID="{B57B6F5E-127D-4D78-B278-B8490B79ADF1}" presName="sibTrans" presStyleCnt="0"/>
      <dgm:spPr/>
    </dgm:pt>
    <dgm:pt modelId="{21D9F842-40A5-4EA9-86E3-4072B35AD053}" type="pres">
      <dgm:prSet presAssocID="{CBDB7794-0801-480B-8A93-C72BDE27388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593DE98-9109-4874-BDF6-13992132FF0D}" type="presOf" srcId="{03754535-C082-42EA-B02C-181EB891E9A4}" destId="{A76217B6-B9A9-4286-A900-0ED0F6AE6078}" srcOrd="0" destOrd="0" presId="urn:microsoft.com/office/officeart/2005/8/layout/default"/>
    <dgm:cxn modelId="{A4C3F11C-75C6-4553-98CD-09ABCC622ED1}" srcId="{03754535-C082-42EA-B02C-181EB891E9A4}" destId="{181FEEF6-AF8A-410B-8E1A-277AFC677AF2}" srcOrd="4" destOrd="0" parTransId="{0398DC49-1BDC-4281-AFE2-901BB1A78F99}" sibTransId="{B57B6F5E-127D-4D78-B278-B8490B79ADF1}"/>
    <dgm:cxn modelId="{86474B27-3956-4A4F-B4B9-4EEAF30BACD0}" srcId="{181FEEF6-AF8A-410B-8E1A-277AFC677AF2}" destId="{2168ED84-9EFE-434C-AC7F-9A7412E8E962}" srcOrd="0" destOrd="0" parTransId="{73CC6E76-89F7-452A-8475-1D1E37418620}" sibTransId="{C12661BF-E81D-4FAB-9AC3-B20C7C230F28}"/>
    <dgm:cxn modelId="{42BC5D0C-1E6A-4A9F-B182-3AD3F5FF0CC1}" type="presOf" srcId="{190A81CD-92F4-41F9-AB0B-B78B96EC486F}" destId="{D7EA0F62-28AD-4E83-AD77-35DB6F464887}" srcOrd="0" destOrd="0" presId="urn:microsoft.com/office/officeart/2005/8/layout/default"/>
    <dgm:cxn modelId="{11789996-FB88-4004-B70B-16797B9E2730}" type="presOf" srcId="{2168ED84-9EFE-434C-AC7F-9A7412E8E962}" destId="{D0E5B849-069E-40A8-9940-1341085CF2AB}" srcOrd="0" destOrd="1" presId="urn:microsoft.com/office/officeart/2005/8/layout/default"/>
    <dgm:cxn modelId="{9805E424-7229-4188-8306-21AACFE79F50}" srcId="{03754535-C082-42EA-B02C-181EB891E9A4}" destId="{5DFC9FCE-4082-43C1-A4F1-D8053677CF63}" srcOrd="0" destOrd="0" parTransId="{222FDDC4-240C-4362-B293-953E6EBDD2CA}" sibTransId="{59AA75C0-34B9-499F-B006-48FA992A8A00}"/>
    <dgm:cxn modelId="{D61C8C8B-906D-4EF9-A6C0-5F2030CA724B}" srcId="{03754535-C082-42EA-B02C-181EB891E9A4}" destId="{190A81CD-92F4-41F9-AB0B-B78B96EC486F}" srcOrd="1" destOrd="0" parTransId="{BBB7309E-1B79-4011-99E3-910F2F99BFEA}" sibTransId="{BF54FA30-D52D-4301-BE17-231017ED8C92}"/>
    <dgm:cxn modelId="{1555C26F-FCDB-4C36-BCBA-6C5E0F152DDB}" type="presOf" srcId="{181FEEF6-AF8A-410B-8E1A-277AFC677AF2}" destId="{D0E5B849-069E-40A8-9940-1341085CF2AB}" srcOrd="0" destOrd="0" presId="urn:microsoft.com/office/officeart/2005/8/layout/default"/>
    <dgm:cxn modelId="{1F1BA81E-9B0F-46D6-8AB3-9015DA6CE839}" type="presOf" srcId="{5DFC9FCE-4082-43C1-A4F1-D8053677CF63}" destId="{FBB43BDF-05EE-4A3D-BE9D-130D08A8368F}" srcOrd="0" destOrd="0" presId="urn:microsoft.com/office/officeart/2005/8/layout/default"/>
    <dgm:cxn modelId="{8A8553A4-3670-4C4E-B722-294D0319F933}" type="presOf" srcId="{C0AFDF8A-7F69-4BE5-9EBA-D2ACC39E691A}" destId="{DB478123-E1F3-448E-9A40-08CA35AE2D82}" srcOrd="0" destOrd="0" presId="urn:microsoft.com/office/officeart/2005/8/layout/default"/>
    <dgm:cxn modelId="{DA9A1D90-E0BB-4FF6-9ABD-FBAD1122229D}" srcId="{03754535-C082-42EA-B02C-181EB891E9A4}" destId="{E6F04A42-1143-4E6C-B5F3-4BB5C9D16D5E}" srcOrd="3" destOrd="0" parTransId="{B3497E00-A8AF-4628-A73F-F9BE38D00741}" sibTransId="{77C6177B-5EB6-4AB1-958B-72CA5218AF33}"/>
    <dgm:cxn modelId="{47E910DB-8BDF-42AB-9CE2-4425132DFDC2}" type="presOf" srcId="{E6F04A42-1143-4E6C-B5F3-4BB5C9D16D5E}" destId="{3C97B558-FA1B-44A2-AA89-356FB9CCA3FD}" srcOrd="0" destOrd="0" presId="urn:microsoft.com/office/officeart/2005/8/layout/default"/>
    <dgm:cxn modelId="{8B172ECA-01E2-4F28-823A-FE4D33ABCF76}" srcId="{03754535-C082-42EA-B02C-181EB891E9A4}" destId="{C0AFDF8A-7F69-4BE5-9EBA-D2ACC39E691A}" srcOrd="2" destOrd="0" parTransId="{30A94FFD-B7A6-460D-ACA3-224AF3E730CC}" sibTransId="{B10BBC43-5396-4DA5-90D9-8BC31201C3CB}"/>
    <dgm:cxn modelId="{AA03CD4B-4E63-4D2B-9647-43D3A70C359C}" srcId="{03754535-C082-42EA-B02C-181EB891E9A4}" destId="{CBDB7794-0801-480B-8A93-C72BDE273882}" srcOrd="5" destOrd="0" parTransId="{999D0080-287B-4984-84BE-980AFD63D3E4}" sibTransId="{990E5A19-9804-4BD9-BAB6-6DF1646FFEEF}"/>
    <dgm:cxn modelId="{0F801FE1-DADF-4260-B230-A1E4D8FA2B45}" type="presOf" srcId="{CBDB7794-0801-480B-8A93-C72BDE273882}" destId="{21D9F842-40A5-4EA9-86E3-4072B35AD053}" srcOrd="0" destOrd="0" presId="urn:microsoft.com/office/officeart/2005/8/layout/default"/>
    <dgm:cxn modelId="{AB799886-5789-4D7C-8A7C-3D5F34F5D948}" type="presParOf" srcId="{A76217B6-B9A9-4286-A900-0ED0F6AE6078}" destId="{FBB43BDF-05EE-4A3D-BE9D-130D08A8368F}" srcOrd="0" destOrd="0" presId="urn:microsoft.com/office/officeart/2005/8/layout/default"/>
    <dgm:cxn modelId="{E84BFF23-40E1-4A6E-A3C6-0C88749F6653}" type="presParOf" srcId="{A76217B6-B9A9-4286-A900-0ED0F6AE6078}" destId="{CE767343-51F4-49F4-9824-FCB233EEB3EA}" srcOrd="1" destOrd="0" presId="urn:microsoft.com/office/officeart/2005/8/layout/default"/>
    <dgm:cxn modelId="{069EC97D-5B4A-4E03-A7CF-039E0CE74978}" type="presParOf" srcId="{A76217B6-B9A9-4286-A900-0ED0F6AE6078}" destId="{D7EA0F62-28AD-4E83-AD77-35DB6F464887}" srcOrd="2" destOrd="0" presId="urn:microsoft.com/office/officeart/2005/8/layout/default"/>
    <dgm:cxn modelId="{DC706D73-835E-4548-82D8-9093447DCA9D}" type="presParOf" srcId="{A76217B6-B9A9-4286-A900-0ED0F6AE6078}" destId="{466B883C-CE76-455C-8CAA-44A5A1E2D9CF}" srcOrd="3" destOrd="0" presId="urn:microsoft.com/office/officeart/2005/8/layout/default"/>
    <dgm:cxn modelId="{3FEDD2DC-FA8E-408C-ABC6-C8D6909605AF}" type="presParOf" srcId="{A76217B6-B9A9-4286-A900-0ED0F6AE6078}" destId="{DB478123-E1F3-448E-9A40-08CA35AE2D82}" srcOrd="4" destOrd="0" presId="urn:microsoft.com/office/officeart/2005/8/layout/default"/>
    <dgm:cxn modelId="{C2BFB1C1-A7B5-4556-BBBD-F8E838C9FCD8}" type="presParOf" srcId="{A76217B6-B9A9-4286-A900-0ED0F6AE6078}" destId="{4A78854F-FE8C-40C9-9551-60B8AAC02EB8}" srcOrd="5" destOrd="0" presId="urn:microsoft.com/office/officeart/2005/8/layout/default"/>
    <dgm:cxn modelId="{731AAE18-0446-48E7-B0D7-6695F68EDB82}" type="presParOf" srcId="{A76217B6-B9A9-4286-A900-0ED0F6AE6078}" destId="{3C97B558-FA1B-44A2-AA89-356FB9CCA3FD}" srcOrd="6" destOrd="0" presId="urn:microsoft.com/office/officeart/2005/8/layout/default"/>
    <dgm:cxn modelId="{7DEF74C9-0EE2-4769-B311-690CCB7650E9}" type="presParOf" srcId="{A76217B6-B9A9-4286-A900-0ED0F6AE6078}" destId="{91C5DA25-9FBF-4D42-BF39-07A9106E57C3}" srcOrd="7" destOrd="0" presId="urn:microsoft.com/office/officeart/2005/8/layout/default"/>
    <dgm:cxn modelId="{57D3ACB2-3D59-452E-8695-0C6436B6A02F}" type="presParOf" srcId="{A76217B6-B9A9-4286-A900-0ED0F6AE6078}" destId="{D0E5B849-069E-40A8-9940-1341085CF2AB}" srcOrd="8" destOrd="0" presId="urn:microsoft.com/office/officeart/2005/8/layout/default"/>
    <dgm:cxn modelId="{45FDC5A8-999E-4D21-8558-6BDAE4ECB06D}" type="presParOf" srcId="{A76217B6-B9A9-4286-A900-0ED0F6AE6078}" destId="{C34E6376-42DD-487C-8035-762F18DC8D70}" srcOrd="9" destOrd="0" presId="urn:microsoft.com/office/officeart/2005/8/layout/default"/>
    <dgm:cxn modelId="{D7B6D22F-B5C6-4BB2-9ECA-4ECD3B6C6775}" type="presParOf" srcId="{A76217B6-B9A9-4286-A900-0ED0F6AE6078}" destId="{21D9F842-40A5-4EA9-86E3-4072B35AD05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76AF12-75C4-4313-B0ED-E5A42FEE388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A1BC1D-679C-40F5-BD51-419DBEE49E4B}">
      <dgm:prSet/>
      <dgm:spPr/>
      <dgm:t>
        <a:bodyPr/>
        <a:lstStyle/>
        <a:p>
          <a:r>
            <a:rPr lang="es-ES" b="1" dirty="0"/>
            <a:t>Las relacionadas con el </a:t>
          </a:r>
          <a:r>
            <a:rPr lang="es-ES" b="1" dirty="0">
              <a:solidFill>
                <a:srgbClr val="FF0000"/>
              </a:solidFill>
            </a:rPr>
            <a:t>desempeño de la tarea </a:t>
          </a:r>
          <a:r>
            <a:rPr lang="es-ES" b="1" dirty="0"/>
            <a:t>que cada persona tiene encomendada en la institución.</a:t>
          </a:r>
          <a:endParaRPr lang="en-US" dirty="0"/>
        </a:p>
      </dgm:t>
    </dgm:pt>
    <dgm:pt modelId="{BFB05125-E766-4AC7-9263-A054D622437C}" type="parTrans" cxnId="{9C590870-84EA-4771-9835-659C7CC67568}">
      <dgm:prSet/>
      <dgm:spPr/>
      <dgm:t>
        <a:bodyPr/>
        <a:lstStyle/>
        <a:p>
          <a:endParaRPr lang="en-US"/>
        </a:p>
      </dgm:t>
    </dgm:pt>
    <dgm:pt modelId="{F017B90A-626E-4979-AC80-D5E1A3B79E08}" type="sibTrans" cxnId="{9C590870-84EA-4771-9835-659C7CC67568}">
      <dgm:prSet/>
      <dgm:spPr/>
      <dgm:t>
        <a:bodyPr/>
        <a:lstStyle/>
        <a:p>
          <a:endParaRPr lang="en-US"/>
        </a:p>
      </dgm:t>
    </dgm:pt>
    <dgm:pt modelId="{A0999447-9CCA-4A17-9803-7AC507565334}">
      <dgm:prSet/>
      <dgm:spPr/>
      <dgm:t>
        <a:bodyPr/>
        <a:lstStyle/>
        <a:p>
          <a:r>
            <a:rPr lang="es-ES" b="1" dirty="0"/>
            <a:t>Ya sean </a:t>
          </a:r>
          <a:r>
            <a:rPr lang="es-ES" b="1" dirty="0">
              <a:solidFill>
                <a:srgbClr val="FF0000"/>
              </a:solidFill>
            </a:rPr>
            <a:t>internas</a:t>
          </a:r>
          <a:r>
            <a:rPr lang="es-ES" b="1" dirty="0"/>
            <a:t> (con personas, recursos o actividades de la institución) o </a:t>
          </a:r>
          <a:r>
            <a:rPr lang="es-ES" b="1" dirty="0">
              <a:solidFill>
                <a:srgbClr val="FF0000"/>
              </a:solidFill>
            </a:rPr>
            <a:t>externas</a:t>
          </a:r>
          <a:r>
            <a:rPr lang="es-ES" b="1" dirty="0"/>
            <a:t> (que afectan a otras personas o instituciones).</a:t>
          </a:r>
          <a:endParaRPr lang="en-US" b="1" dirty="0"/>
        </a:p>
      </dgm:t>
    </dgm:pt>
    <dgm:pt modelId="{AC096B23-C3C4-4F38-886F-A92B213E311B}" type="parTrans" cxnId="{E030D075-808B-4CF4-B58A-866A2BE7C84F}">
      <dgm:prSet/>
      <dgm:spPr/>
      <dgm:t>
        <a:bodyPr/>
        <a:lstStyle/>
        <a:p>
          <a:endParaRPr lang="en-US"/>
        </a:p>
      </dgm:t>
    </dgm:pt>
    <dgm:pt modelId="{7383C2AC-BF31-4F07-B4D0-B162E95E993F}" type="sibTrans" cxnId="{E030D075-808B-4CF4-B58A-866A2BE7C84F}">
      <dgm:prSet/>
      <dgm:spPr/>
      <dgm:t>
        <a:bodyPr/>
        <a:lstStyle/>
        <a:p>
          <a:endParaRPr lang="en-US"/>
        </a:p>
      </dgm:t>
    </dgm:pt>
    <dgm:pt modelId="{3A47CC5B-5F1E-40F2-90ED-65A765525CBA}">
      <dgm:prSet/>
      <dgm:spPr/>
      <dgm:t>
        <a:bodyPr/>
        <a:lstStyle/>
        <a:p>
          <a:r>
            <a:rPr lang="es-ES" b="1" dirty="0"/>
            <a:t>Las conductas </a:t>
          </a:r>
          <a:r>
            <a:rPr lang="es-ES" b="1" dirty="0">
              <a:solidFill>
                <a:srgbClr val="FF0000"/>
              </a:solidFill>
            </a:rPr>
            <a:t>privadas, con repercusión pública</a:t>
          </a:r>
          <a:r>
            <a:rPr lang="es-ES" b="1" dirty="0"/>
            <a:t>, objetiva y gravemente contrarias a los valores de la institución.</a:t>
          </a:r>
          <a:endParaRPr lang="en-US" dirty="0"/>
        </a:p>
      </dgm:t>
    </dgm:pt>
    <dgm:pt modelId="{AE21E726-2BFA-4EF0-A75B-14CCDF121882}" type="parTrans" cxnId="{9E3BF0E5-C637-4ECE-880B-B34EBB28C313}">
      <dgm:prSet/>
      <dgm:spPr/>
      <dgm:t>
        <a:bodyPr/>
        <a:lstStyle/>
        <a:p>
          <a:endParaRPr lang="en-US"/>
        </a:p>
      </dgm:t>
    </dgm:pt>
    <dgm:pt modelId="{AF689671-C3CD-4BD5-B26B-991A2C403880}" type="sibTrans" cxnId="{9E3BF0E5-C637-4ECE-880B-B34EBB28C313}">
      <dgm:prSet/>
      <dgm:spPr/>
      <dgm:t>
        <a:bodyPr/>
        <a:lstStyle/>
        <a:p>
          <a:endParaRPr lang="en-US"/>
        </a:p>
      </dgm:t>
    </dgm:pt>
    <dgm:pt modelId="{C4F0DA60-66A4-4805-9510-5F8047C3C473}" type="pres">
      <dgm:prSet presAssocID="{EE76AF12-75C4-4313-B0ED-E5A42FEE38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8A79426-A094-4F81-B652-79FC1529B1BA}" type="pres">
      <dgm:prSet presAssocID="{48A1BC1D-679C-40F5-BD51-419DBEE49E4B}" presName="hierRoot1" presStyleCnt="0"/>
      <dgm:spPr/>
    </dgm:pt>
    <dgm:pt modelId="{0A4E8FFE-8DBA-4BA2-8166-05B62A70269C}" type="pres">
      <dgm:prSet presAssocID="{48A1BC1D-679C-40F5-BD51-419DBEE49E4B}" presName="composite" presStyleCnt="0"/>
      <dgm:spPr/>
    </dgm:pt>
    <dgm:pt modelId="{4D5528B0-22BA-48A9-B820-C5FA5633479A}" type="pres">
      <dgm:prSet presAssocID="{48A1BC1D-679C-40F5-BD51-419DBEE49E4B}" presName="background" presStyleLbl="node0" presStyleIdx="0" presStyleCnt="3"/>
      <dgm:spPr/>
    </dgm:pt>
    <dgm:pt modelId="{225CA272-7F51-4CBE-BC05-C9F65FD92CA8}" type="pres">
      <dgm:prSet presAssocID="{48A1BC1D-679C-40F5-BD51-419DBEE49E4B}" presName="text" presStyleLbl="fgAcc0" presStyleIdx="0" presStyleCnt="3" custScaleX="103273" custScaleY="1429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4819047-EFA7-49A5-887A-3CA3DCEB289C}" type="pres">
      <dgm:prSet presAssocID="{48A1BC1D-679C-40F5-BD51-419DBEE49E4B}" presName="hierChild2" presStyleCnt="0"/>
      <dgm:spPr/>
    </dgm:pt>
    <dgm:pt modelId="{C081B77F-FFD8-4390-A6DC-D9454112E915}" type="pres">
      <dgm:prSet presAssocID="{A0999447-9CCA-4A17-9803-7AC507565334}" presName="hierRoot1" presStyleCnt="0"/>
      <dgm:spPr/>
    </dgm:pt>
    <dgm:pt modelId="{48F8A772-562E-495F-98D5-2A02CE0E0DB5}" type="pres">
      <dgm:prSet presAssocID="{A0999447-9CCA-4A17-9803-7AC507565334}" presName="composite" presStyleCnt="0"/>
      <dgm:spPr/>
    </dgm:pt>
    <dgm:pt modelId="{3416B8DC-A5C8-428E-B74D-81C38F45A278}" type="pres">
      <dgm:prSet presAssocID="{A0999447-9CCA-4A17-9803-7AC507565334}" presName="background" presStyleLbl="node0" presStyleIdx="1" presStyleCnt="3"/>
      <dgm:spPr/>
    </dgm:pt>
    <dgm:pt modelId="{23516E23-E358-4431-9623-D98412573BE3}" type="pres">
      <dgm:prSet presAssocID="{A0999447-9CCA-4A17-9803-7AC507565334}" presName="text" presStyleLbl="fgAcc0" presStyleIdx="1" presStyleCnt="3" custScaleX="111795" custScaleY="14297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E79B1B4-9692-4A01-83DC-64784B115A53}" type="pres">
      <dgm:prSet presAssocID="{A0999447-9CCA-4A17-9803-7AC507565334}" presName="hierChild2" presStyleCnt="0"/>
      <dgm:spPr/>
    </dgm:pt>
    <dgm:pt modelId="{40A9B73E-4D39-456F-8297-0E9A5D93C0D2}" type="pres">
      <dgm:prSet presAssocID="{3A47CC5B-5F1E-40F2-90ED-65A765525CBA}" presName="hierRoot1" presStyleCnt="0"/>
      <dgm:spPr/>
    </dgm:pt>
    <dgm:pt modelId="{8490DEAD-3F92-448D-A398-2805EB5B50AA}" type="pres">
      <dgm:prSet presAssocID="{3A47CC5B-5F1E-40F2-90ED-65A765525CBA}" presName="composite" presStyleCnt="0"/>
      <dgm:spPr/>
    </dgm:pt>
    <dgm:pt modelId="{B9E5F4A7-28B1-4847-A378-9D8C18537A87}" type="pres">
      <dgm:prSet presAssocID="{3A47CC5B-5F1E-40F2-90ED-65A765525CBA}" presName="background" presStyleLbl="node0" presStyleIdx="2" presStyleCnt="3"/>
      <dgm:spPr/>
    </dgm:pt>
    <dgm:pt modelId="{401D6B5C-0995-4846-AF01-3AAA384E97C3}" type="pres">
      <dgm:prSet presAssocID="{3A47CC5B-5F1E-40F2-90ED-65A765525CBA}" presName="text" presStyleLbl="fgAcc0" presStyleIdx="2" presStyleCnt="3" custScaleX="114278" custScaleY="14447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A095E8F-A33A-475F-9890-88572994B435}" type="pres">
      <dgm:prSet presAssocID="{3A47CC5B-5F1E-40F2-90ED-65A765525CBA}" presName="hierChild2" presStyleCnt="0"/>
      <dgm:spPr/>
    </dgm:pt>
  </dgm:ptLst>
  <dgm:cxnLst>
    <dgm:cxn modelId="{EB259386-4D4A-4625-B529-AF149072342D}" type="presOf" srcId="{A0999447-9CCA-4A17-9803-7AC507565334}" destId="{23516E23-E358-4431-9623-D98412573BE3}" srcOrd="0" destOrd="0" presId="urn:microsoft.com/office/officeart/2005/8/layout/hierarchy1"/>
    <dgm:cxn modelId="{C3FADB09-AAAA-422D-9DE3-3CEE665BF737}" type="presOf" srcId="{48A1BC1D-679C-40F5-BD51-419DBEE49E4B}" destId="{225CA272-7F51-4CBE-BC05-C9F65FD92CA8}" srcOrd="0" destOrd="0" presId="urn:microsoft.com/office/officeart/2005/8/layout/hierarchy1"/>
    <dgm:cxn modelId="{01E197C1-81DA-436F-A1F1-A5D2784E48B9}" type="presOf" srcId="{EE76AF12-75C4-4313-B0ED-E5A42FEE3884}" destId="{C4F0DA60-66A4-4805-9510-5F8047C3C473}" srcOrd="0" destOrd="0" presId="urn:microsoft.com/office/officeart/2005/8/layout/hierarchy1"/>
    <dgm:cxn modelId="{D2680422-D08C-4F80-AF77-D02F0048D056}" type="presOf" srcId="{3A47CC5B-5F1E-40F2-90ED-65A765525CBA}" destId="{401D6B5C-0995-4846-AF01-3AAA384E97C3}" srcOrd="0" destOrd="0" presId="urn:microsoft.com/office/officeart/2005/8/layout/hierarchy1"/>
    <dgm:cxn modelId="{9E3BF0E5-C637-4ECE-880B-B34EBB28C313}" srcId="{EE76AF12-75C4-4313-B0ED-E5A42FEE3884}" destId="{3A47CC5B-5F1E-40F2-90ED-65A765525CBA}" srcOrd="2" destOrd="0" parTransId="{AE21E726-2BFA-4EF0-A75B-14CCDF121882}" sibTransId="{AF689671-C3CD-4BD5-B26B-991A2C403880}"/>
    <dgm:cxn modelId="{9C590870-84EA-4771-9835-659C7CC67568}" srcId="{EE76AF12-75C4-4313-B0ED-E5A42FEE3884}" destId="{48A1BC1D-679C-40F5-BD51-419DBEE49E4B}" srcOrd="0" destOrd="0" parTransId="{BFB05125-E766-4AC7-9263-A054D622437C}" sibTransId="{F017B90A-626E-4979-AC80-D5E1A3B79E08}"/>
    <dgm:cxn modelId="{E030D075-808B-4CF4-B58A-866A2BE7C84F}" srcId="{EE76AF12-75C4-4313-B0ED-E5A42FEE3884}" destId="{A0999447-9CCA-4A17-9803-7AC507565334}" srcOrd="1" destOrd="0" parTransId="{AC096B23-C3C4-4F38-886F-A92B213E311B}" sibTransId="{7383C2AC-BF31-4F07-B4D0-B162E95E993F}"/>
    <dgm:cxn modelId="{8C0BF9CA-0C9B-4584-9980-E26115D7BEFA}" type="presParOf" srcId="{C4F0DA60-66A4-4805-9510-5F8047C3C473}" destId="{D8A79426-A094-4F81-B652-79FC1529B1BA}" srcOrd="0" destOrd="0" presId="urn:microsoft.com/office/officeart/2005/8/layout/hierarchy1"/>
    <dgm:cxn modelId="{FD82B9D2-31B1-4DDD-A358-A1FAE418EDD5}" type="presParOf" srcId="{D8A79426-A094-4F81-B652-79FC1529B1BA}" destId="{0A4E8FFE-8DBA-4BA2-8166-05B62A70269C}" srcOrd="0" destOrd="0" presId="urn:microsoft.com/office/officeart/2005/8/layout/hierarchy1"/>
    <dgm:cxn modelId="{78238EB2-F088-4E9B-8557-3E9D58EC11CA}" type="presParOf" srcId="{0A4E8FFE-8DBA-4BA2-8166-05B62A70269C}" destId="{4D5528B0-22BA-48A9-B820-C5FA5633479A}" srcOrd="0" destOrd="0" presId="urn:microsoft.com/office/officeart/2005/8/layout/hierarchy1"/>
    <dgm:cxn modelId="{470685A0-33FF-496C-B7F3-E510E9DE08CD}" type="presParOf" srcId="{0A4E8FFE-8DBA-4BA2-8166-05B62A70269C}" destId="{225CA272-7F51-4CBE-BC05-C9F65FD92CA8}" srcOrd="1" destOrd="0" presId="urn:microsoft.com/office/officeart/2005/8/layout/hierarchy1"/>
    <dgm:cxn modelId="{45537C07-C0F6-4F81-B1CB-7922D75651A4}" type="presParOf" srcId="{D8A79426-A094-4F81-B652-79FC1529B1BA}" destId="{34819047-EFA7-49A5-887A-3CA3DCEB289C}" srcOrd="1" destOrd="0" presId="urn:microsoft.com/office/officeart/2005/8/layout/hierarchy1"/>
    <dgm:cxn modelId="{7673C886-41E5-4B46-A614-244D41363F72}" type="presParOf" srcId="{C4F0DA60-66A4-4805-9510-5F8047C3C473}" destId="{C081B77F-FFD8-4390-A6DC-D9454112E915}" srcOrd="1" destOrd="0" presId="urn:microsoft.com/office/officeart/2005/8/layout/hierarchy1"/>
    <dgm:cxn modelId="{2B41C7E6-B28B-439C-96A5-05C0474E7424}" type="presParOf" srcId="{C081B77F-FFD8-4390-A6DC-D9454112E915}" destId="{48F8A772-562E-495F-98D5-2A02CE0E0DB5}" srcOrd="0" destOrd="0" presId="urn:microsoft.com/office/officeart/2005/8/layout/hierarchy1"/>
    <dgm:cxn modelId="{C67184C4-7F96-4512-AC0A-A8F26AE24515}" type="presParOf" srcId="{48F8A772-562E-495F-98D5-2A02CE0E0DB5}" destId="{3416B8DC-A5C8-428E-B74D-81C38F45A278}" srcOrd="0" destOrd="0" presId="urn:microsoft.com/office/officeart/2005/8/layout/hierarchy1"/>
    <dgm:cxn modelId="{8985E9CC-D758-4866-A3F5-DE19FA9DC5CB}" type="presParOf" srcId="{48F8A772-562E-495F-98D5-2A02CE0E0DB5}" destId="{23516E23-E358-4431-9623-D98412573BE3}" srcOrd="1" destOrd="0" presId="urn:microsoft.com/office/officeart/2005/8/layout/hierarchy1"/>
    <dgm:cxn modelId="{F7FC7464-7F64-40C9-B195-3A5BC493AE69}" type="presParOf" srcId="{C081B77F-FFD8-4390-A6DC-D9454112E915}" destId="{EE79B1B4-9692-4A01-83DC-64784B115A53}" srcOrd="1" destOrd="0" presId="urn:microsoft.com/office/officeart/2005/8/layout/hierarchy1"/>
    <dgm:cxn modelId="{44CA5120-4D19-4E29-AE85-E21C158CC736}" type="presParOf" srcId="{C4F0DA60-66A4-4805-9510-5F8047C3C473}" destId="{40A9B73E-4D39-456F-8297-0E9A5D93C0D2}" srcOrd="2" destOrd="0" presId="urn:microsoft.com/office/officeart/2005/8/layout/hierarchy1"/>
    <dgm:cxn modelId="{82880AB2-00C4-4F86-9A81-EE9A9B99F528}" type="presParOf" srcId="{40A9B73E-4D39-456F-8297-0E9A5D93C0D2}" destId="{8490DEAD-3F92-448D-A398-2805EB5B50AA}" srcOrd="0" destOrd="0" presId="urn:microsoft.com/office/officeart/2005/8/layout/hierarchy1"/>
    <dgm:cxn modelId="{D5DBF43E-39A7-4B70-BA5B-7BF851D10C1B}" type="presParOf" srcId="{8490DEAD-3F92-448D-A398-2805EB5B50AA}" destId="{B9E5F4A7-28B1-4847-A378-9D8C18537A87}" srcOrd="0" destOrd="0" presId="urn:microsoft.com/office/officeart/2005/8/layout/hierarchy1"/>
    <dgm:cxn modelId="{31EEBDB0-529A-4B1B-8D35-0A1AE8566451}" type="presParOf" srcId="{8490DEAD-3F92-448D-A398-2805EB5B50AA}" destId="{401D6B5C-0995-4846-AF01-3AAA384E97C3}" srcOrd="1" destOrd="0" presId="urn:microsoft.com/office/officeart/2005/8/layout/hierarchy1"/>
    <dgm:cxn modelId="{A3499964-E256-4E5D-B435-0498B2BDA68C}" type="presParOf" srcId="{40A9B73E-4D39-456F-8297-0E9A5D93C0D2}" destId="{CA095E8F-A33A-475F-9890-88572994B43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43BDF-05EE-4A3D-BE9D-130D08A8368F}">
      <dsp:nvSpPr>
        <dsp:cNvPr id="0" name=""/>
        <dsp:cNvSpPr/>
      </dsp:nvSpPr>
      <dsp:spPr>
        <a:xfrm>
          <a:off x="876395" y="501"/>
          <a:ext cx="2610991" cy="156659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/>
            <a:t>DIRECTIVOS</a:t>
          </a:r>
          <a:endParaRPr lang="en-US" sz="1700" kern="1200" dirty="0"/>
        </a:p>
      </dsp:txBody>
      <dsp:txXfrm>
        <a:off x="876395" y="501"/>
        <a:ext cx="2610991" cy="1566594"/>
      </dsp:txXfrm>
    </dsp:sp>
    <dsp:sp modelId="{D7EA0F62-28AD-4E83-AD77-35DB6F464887}">
      <dsp:nvSpPr>
        <dsp:cNvPr id="0" name=""/>
        <dsp:cNvSpPr/>
      </dsp:nvSpPr>
      <dsp:spPr>
        <a:xfrm>
          <a:off x="3748486" y="501"/>
          <a:ext cx="2610991" cy="1566594"/>
        </a:xfrm>
        <a:prstGeom prst="rect">
          <a:avLst/>
        </a:prstGeom>
        <a:gradFill rotWithShape="0">
          <a:gsLst>
            <a:gs pos="0">
              <a:schemeClr val="accent5">
                <a:hueOff val="465509"/>
                <a:satOff val="1551"/>
                <a:lumOff val="1765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465509"/>
                <a:satOff val="1551"/>
                <a:lumOff val="1765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/>
            <a:t>PROFESORES</a:t>
          </a:r>
          <a:endParaRPr lang="en-US" sz="1700" kern="1200" dirty="0"/>
        </a:p>
      </dsp:txBody>
      <dsp:txXfrm>
        <a:off x="3748486" y="501"/>
        <a:ext cx="2610991" cy="1566594"/>
      </dsp:txXfrm>
    </dsp:sp>
    <dsp:sp modelId="{DB478123-E1F3-448E-9A40-08CA35AE2D82}">
      <dsp:nvSpPr>
        <dsp:cNvPr id="0" name=""/>
        <dsp:cNvSpPr/>
      </dsp:nvSpPr>
      <dsp:spPr>
        <a:xfrm>
          <a:off x="876395" y="1828195"/>
          <a:ext cx="2610991" cy="1566594"/>
        </a:xfrm>
        <a:prstGeom prst="rect">
          <a:avLst/>
        </a:prstGeom>
        <a:gradFill rotWithShape="0">
          <a:gsLst>
            <a:gs pos="0">
              <a:schemeClr val="accent5">
                <a:hueOff val="931018"/>
                <a:satOff val="3102"/>
                <a:lumOff val="3529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931018"/>
                <a:satOff val="3102"/>
                <a:lumOff val="3529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/>
            <a:t>PAS</a:t>
          </a:r>
          <a:endParaRPr lang="en-US" sz="1700" kern="1200" dirty="0"/>
        </a:p>
      </dsp:txBody>
      <dsp:txXfrm>
        <a:off x="876395" y="1828195"/>
        <a:ext cx="2610991" cy="1566594"/>
      </dsp:txXfrm>
    </dsp:sp>
    <dsp:sp modelId="{3C97B558-FA1B-44A2-AA89-356FB9CCA3FD}">
      <dsp:nvSpPr>
        <dsp:cNvPr id="0" name=""/>
        <dsp:cNvSpPr/>
      </dsp:nvSpPr>
      <dsp:spPr>
        <a:xfrm>
          <a:off x="3748486" y="1828195"/>
          <a:ext cx="2610991" cy="1566594"/>
        </a:xfrm>
        <a:prstGeom prst="rect">
          <a:avLst/>
        </a:prstGeom>
        <a:gradFill rotWithShape="0">
          <a:gsLst>
            <a:gs pos="0">
              <a:schemeClr val="accent5">
                <a:hueOff val="1396527"/>
                <a:satOff val="4653"/>
                <a:lumOff val="529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396527"/>
                <a:satOff val="4653"/>
                <a:lumOff val="529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/>
            <a:t>VOLUNTARIOS</a:t>
          </a:r>
          <a:endParaRPr lang="en-US" sz="1700" kern="1200" dirty="0"/>
        </a:p>
      </dsp:txBody>
      <dsp:txXfrm>
        <a:off x="3748486" y="1828195"/>
        <a:ext cx="2610991" cy="1566594"/>
      </dsp:txXfrm>
    </dsp:sp>
    <dsp:sp modelId="{D0E5B849-069E-40A8-9940-1341085CF2AB}">
      <dsp:nvSpPr>
        <dsp:cNvPr id="0" name=""/>
        <dsp:cNvSpPr/>
      </dsp:nvSpPr>
      <dsp:spPr>
        <a:xfrm>
          <a:off x="876395" y="3655889"/>
          <a:ext cx="2610991" cy="1566594"/>
        </a:xfrm>
        <a:prstGeom prst="rect">
          <a:avLst/>
        </a:prstGeom>
        <a:gradFill rotWithShape="0">
          <a:gsLst>
            <a:gs pos="0">
              <a:schemeClr val="accent5">
                <a:hueOff val="1862036"/>
                <a:satOff val="6204"/>
                <a:lumOff val="7058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1862036"/>
                <a:satOff val="6204"/>
                <a:lumOff val="7058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/>
            <a:t>COLABORADORES, MONITORES, … </a:t>
          </a:r>
          <a:endParaRPr lang="en-US" sz="17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b="1" kern="1200" dirty="0"/>
            <a:t>EN ALGUNOS SUPUESTOS, LOS PROFESIONALES </a:t>
          </a:r>
          <a:r>
            <a:rPr lang="es-ES" sz="1300" b="1" kern="1200" dirty="0" smtClean="0"/>
            <a:t>Y EMPRESAS QUE  PRESTAN SERVICIOS A LA INSTITUCIÓN.</a:t>
          </a:r>
          <a:endParaRPr lang="en-US" sz="1300" kern="1200" dirty="0"/>
        </a:p>
      </dsp:txBody>
      <dsp:txXfrm>
        <a:off x="876395" y="3655889"/>
        <a:ext cx="2610991" cy="1566594"/>
      </dsp:txXfrm>
    </dsp:sp>
    <dsp:sp modelId="{21D9F842-40A5-4EA9-86E3-4072B35AD053}">
      <dsp:nvSpPr>
        <dsp:cNvPr id="0" name=""/>
        <dsp:cNvSpPr/>
      </dsp:nvSpPr>
      <dsp:spPr>
        <a:xfrm>
          <a:off x="3748486" y="3655889"/>
          <a:ext cx="2610991" cy="1566594"/>
        </a:xfrm>
        <a:prstGeom prst="rect">
          <a:avLst/>
        </a:prstGeom>
        <a:gradFill rotWithShape="0">
          <a:gsLst>
            <a:gs pos="0">
              <a:schemeClr val="accent5">
                <a:hueOff val="2327545"/>
                <a:satOff val="7755"/>
                <a:lumOff val="8823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2327545"/>
                <a:satOff val="7755"/>
                <a:lumOff val="8823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/>
            <a:t>RELIGIOSOS Y SEGLARES </a:t>
          </a:r>
          <a:endParaRPr lang="en-US" sz="1700" kern="1200" dirty="0"/>
        </a:p>
      </dsp:txBody>
      <dsp:txXfrm>
        <a:off x="3748486" y="3655889"/>
        <a:ext cx="2610991" cy="1566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528B0-22BA-48A9-B820-C5FA5633479A}">
      <dsp:nvSpPr>
        <dsp:cNvPr id="0" name=""/>
        <dsp:cNvSpPr/>
      </dsp:nvSpPr>
      <dsp:spPr>
        <a:xfrm>
          <a:off x="2016" y="1216574"/>
          <a:ext cx="3125881" cy="27474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CA272-7F51-4CBE-BC05-C9F65FD92CA8}">
      <dsp:nvSpPr>
        <dsp:cNvPr id="0" name=""/>
        <dsp:cNvSpPr/>
      </dsp:nvSpPr>
      <dsp:spPr>
        <a:xfrm>
          <a:off x="338328" y="1536071"/>
          <a:ext cx="3125881" cy="27474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/>
            <a:t>Las relacionadas con el </a:t>
          </a:r>
          <a:r>
            <a:rPr lang="es-ES" sz="2200" b="1" kern="1200" dirty="0">
              <a:solidFill>
                <a:srgbClr val="FF0000"/>
              </a:solidFill>
            </a:rPr>
            <a:t>desempeño de la tarea </a:t>
          </a:r>
          <a:r>
            <a:rPr lang="es-ES" sz="2200" b="1" kern="1200" dirty="0"/>
            <a:t>que cada persona tiene encomendada en la institución.</a:t>
          </a:r>
          <a:endParaRPr lang="en-US" sz="2200" kern="1200" dirty="0"/>
        </a:p>
      </dsp:txBody>
      <dsp:txXfrm>
        <a:off x="418797" y="1616540"/>
        <a:ext cx="2964943" cy="2586464"/>
      </dsp:txXfrm>
    </dsp:sp>
    <dsp:sp modelId="{3416B8DC-A5C8-428E-B74D-81C38F45A278}">
      <dsp:nvSpPr>
        <dsp:cNvPr id="0" name=""/>
        <dsp:cNvSpPr/>
      </dsp:nvSpPr>
      <dsp:spPr>
        <a:xfrm>
          <a:off x="3800523" y="1216574"/>
          <a:ext cx="3383826" cy="2747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16E23-E358-4431-9623-D98412573BE3}">
      <dsp:nvSpPr>
        <dsp:cNvPr id="0" name=""/>
        <dsp:cNvSpPr/>
      </dsp:nvSpPr>
      <dsp:spPr>
        <a:xfrm>
          <a:off x="4136835" y="1536071"/>
          <a:ext cx="3383826" cy="27479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/>
            <a:t>Ya sean </a:t>
          </a:r>
          <a:r>
            <a:rPr lang="es-ES" sz="2200" b="1" kern="1200" dirty="0">
              <a:solidFill>
                <a:srgbClr val="FF0000"/>
              </a:solidFill>
            </a:rPr>
            <a:t>internas</a:t>
          </a:r>
          <a:r>
            <a:rPr lang="es-ES" sz="2200" b="1" kern="1200" dirty="0"/>
            <a:t> (con personas, recursos o actividades de la institución) o </a:t>
          </a:r>
          <a:r>
            <a:rPr lang="es-ES" sz="2200" b="1" kern="1200" dirty="0">
              <a:solidFill>
                <a:srgbClr val="FF0000"/>
              </a:solidFill>
            </a:rPr>
            <a:t>externas</a:t>
          </a:r>
          <a:r>
            <a:rPr lang="es-ES" sz="2200" b="1" kern="1200" dirty="0"/>
            <a:t> (que afectan a otras personas o instituciones).</a:t>
          </a:r>
          <a:endParaRPr lang="en-US" sz="2200" b="1" kern="1200" dirty="0"/>
        </a:p>
      </dsp:txBody>
      <dsp:txXfrm>
        <a:off x="4217319" y="1616555"/>
        <a:ext cx="3222858" cy="2586953"/>
      </dsp:txXfrm>
    </dsp:sp>
    <dsp:sp modelId="{B9E5F4A7-28B1-4847-A378-9D8C18537A87}">
      <dsp:nvSpPr>
        <dsp:cNvPr id="0" name=""/>
        <dsp:cNvSpPr/>
      </dsp:nvSpPr>
      <dsp:spPr>
        <a:xfrm>
          <a:off x="7856975" y="1216574"/>
          <a:ext cx="3458982" cy="2776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D6B5C-0995-4846-AF01-3AAA384E97C3}">
      <dsp:nvSpPr>
        <dsp:cNvPr id="0" name=""/>
        <dsp:cNvSpPr/>
      </dsp:nvSpPr>
      <dsp:spPr>
        <a:xfrm>
          <a:off x="8193288" y="1536071"/>
          <a:ext cx="3458982" cy="2776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/>
            <a:t>Las conductas </a:t>
          </a:r>
          <a:r>
            <a:rPr lang="es-ES" sz="2200" b="1" kern="1200" dirty="0">
              <a:solidFill>
                <a:srgbClr val="FF0000"/>
              </a:solidFill>
            </a:rPr>
            <a:t>privadas, con repercusión pública</a:t>
          </a:r>
          <a:r>
            <a:rPr lang="es-ES" sz="2200" b="1" kern="1200" dirty="0"/>
            <a:t>, objetiva y gravemente contrarias a los valores de la institución.</a:t>
          </a:r>
          <a:endParaRPr lang="en-US" sz="2200" kern="1200" dirty="0"/>
        </a:p>
      </dsp:txBody>
      <dsp:txXfrm>
        <a:off x="8274620" y="1617403"/>
        <a:ext cx="3296318" cy="2614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CD699-A883-44D1-BA4D-8081D2D36643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9AD9-2F53-409D-AF2C-420C2AAD6E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245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89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572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3835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708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468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958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250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432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851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98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7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7224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274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51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96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37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81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56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614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15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45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683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791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50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25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17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6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55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65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95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06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001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3790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4101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6E670-9D5A-4AB9-9CFD-61F1CAF19665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8662-9796-4034-876D-D44EC8B54A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053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2777C1-5B8E-7507-4A1F-66220ECCAF9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4086" y="482388"/>
            <a:ext cx="4552950" cy="3581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5400" b="1" dirty="0" smtClean="0"/>
              <a:t>DETECTAR, CONOCER Y PREVENIR</a:t>
            </a:r>
            <a:r>
              <a:rPr lang="en-US" sz="4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… </a:t>
            </a:r>
          </a:p>
          <a:p>
            <a:pPr marL="0" indent="0">
              <a:buNone/>
            </a:pPr>
            <a:r>
              <a:rPr lang="en-US" sz="4800" b="1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</a:t>
            </a:r>
            <a:r>
              <a:rPr lang="en-US" sz="48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b="1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ACTUAR</a:t>
            </a:r>
            <a:endParaRPr lang="en-US" sz="4800" b="1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14021" y="5411822"/>
            <a:ext cx="1041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… y los abusos en actividades extraacadémicas y de tiempo libre</a:t>
            </a:r>
            <a:endParaRPr lang="es-E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04" y="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9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5223E-4651-4BAF-9116-431A941C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17" y="1112349"/>
            <a:ext cx="11133056" cy="4543733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60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4900" b="1" dirty="0" smtClean="0"/>
              <a:t>1. generar entornos seguros</a:t>
            </a:r>
            <a:br>
              <a:rPr lang="es-ES" sz="4900" b="1" dirty="0" smtClean="0"/>
            </a:br>
            <a:r>
              <a:rPr lang="es-ES" sz="4900" b="1" dirty="0"/>
              <a:t/>
            </a:r>
            <a:br>
              <a:rPr lang="es-ES" sz="4900" b="1" dirty="0"/>
            </a:br>
            <a:r>
              <a:rPr lang="es-ES" sz="4900" b="1" dirty="0" smtClean="0"/>
              <a:t>2. informar, formar y transformar</a:t>
            </a:r>
            <a:br>
              <a:rPr lang="es-ES" sz="4900" b="1" dirty="0" smtClean="0"/>
            </a:br>
            <a:r>
              <a:rPr lang="es-ES" sz="4900" b="1" dirty="0"/>
              <a:t/>
            </a:r>
            <a:br>
              <a:rPr lang="es-ES" sz="4900" b="1" dirty="0"/>
            </a:br>
            <a:r>
              <a:rPr lang="es-ES" sz="4900" b="1" dirty="0" smtClean="0"/>
              <a:t>3. </a:t>
            </a:r>
            <a:r>
              <a:rPr lang="es-ES" sz="4900" b="1" dirty="0" smtClean="0"/>
              <a:t>PROTOCOLIZAR </a:t>
            </a:r>
            <a:r>
              <a:rPr lang="es-ES" sz="4900" b="1" dirty="0" smtClean="0"/>
              <a:t>la actuación</a:t>
            </a:r>
            <a:r>
              <a:rPr lang="es-ES" sz="6000" b="1" dirty="0" smtClean="0"/>
              <a:t/>
            </a:r>
            <a:br>
              <a:rPr lang="es-ES" sz="6000" b="1" dirty="0" smtClean="0"/>
            </a:br>
            <a:endParaRPr lang="es-ES" sz="6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5223E-4651-4BAF-9116-431A941C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17" y="1112349"/>
            <a:ext cx="11133056" cy="4543733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60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4900" b="1" dirty="0" smtClean="0"/>
              <a:t>1. generar entornos seguros</a:t>
            </a:r>
            <a:br>
              <a:rPr lang="es-ES" sz="4900" b="1" dirty="0" smtClean="0"/>
            </a:br>
            <a:r>
              <a:rPr lang="es-ES" sz="4900" b="1" dirty="0"/>
              <a:t/>
            </a:r>
            <a:br>
              <a:rPr lang="es-ES" sz="4900" b="1" dirty="0"/>
            </a:br>
            <a: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  <a:t>2. informar, formar y transformar</a:t>
            </a:r>
            <a:b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s-ES" sz="4900" b="1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s-ES" sz="49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  <a:t>3. </a:t>
            </a:r>
            <a: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  <a:t>PROTOCOLIZAR </a:t>
            </a:r>
            <a: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  <a:t>la actuación</a:t>
            </a:r>
            <a:r>
              <a:rPr lang="es-ES" sz="6000" b="1" dirty="0" smtClean="0"/>
              <a:t/>
            </a:r>
            <a:br>
              <a:rPr lang="es-ES" sz="6000" b="1" dirty="0" smtClean="0"/>
            </a:br>
            <a:endParaRPr lang="es-ES" sz="6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5" y="0"/>
            <a:ext cx="11109562" cy="6858000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tx1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04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0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17" y="0"/>
            <a:ext cx="11269136" cy="68748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6590" y="5948312"/>
            <a:ext cx="875141" cy="9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30824" y="2268416"/>
            <a:ext cx="5850401" cy="358575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1C8C90"/>
                </a:solidFill>
              </a:rPr>
              <a:t>Construir entornos seguros es generar</a:t>
            </a:r>
            <a:br>
              <a:rPr lang="es-ES" b="1" dirty="0">
                <a:solidFill>
                  <a:srgbClr val="1C8C90"/>
                </a:solidFill>
              </a:rPr>
            </a:br>
            <a:r>
              <a:rPr lang="es-ES" b="1" dirty="0">
                <a:solidFill>
                  <a:srgbClr val="1C8C90"/>
                </a:solidFill>
              </a:rPr>
              <a:t>espacios, actividades y relaciones seguras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4485558" cy="2283824"/>
          </a:xfrm>
        </p:spPr>
        <p:txBody>
          <a:bodyPr>
            <a:noAutofit/>
          </a:bodyPr>
          <a:lstStyle/>
          <a:p>
            <a:r>
              <a:rPr lang="es-ES" sz="4400" b="1" dirty="0">
                <a:solidFill>
                  <a:srgbClr val="FDC048"/>
                </a:solidFill>
              </a:rPr>
              <a:t>Evitar los factores de riesgo y mejorar los de protección 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56E138C-E44A-4199-BB0F-C17A266EF24D}"/>
              </a:ext>
            </a:extLst>
          </p:cNvPr>
          <p:cNvSpPr/>
          <p:nvPr/>
        </p:nvSpPr>
        <p:spPr>
          <a:xfrm>
            <a:off x="360485" y="4148831"/>
            <a:ext cx="6291721" cy="1838732"/>
          </a:xfrm>
          <a:prstGeom prst="roundRect">
            <a:avLst/>
          </a:prstGeom>
          <a:noFill/>
          <a:ln w="76200">
            <a:solidFill>
              <a:srgbClr val="FD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DC048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04" y="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5223E-4651-4BAF-9116-431A941C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17" y="1112349"/>
            <a:ext cx="11133056" cy="4543733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60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  <a:t>1. generar entornos seguros</a:t>
            </a:r>
            <a:r>
              <a:rPr lang="es-ES" sz="4900" b="1" dirty="0" smtClean="0"/>
              <a:t/>
            </a:r>
            <a:br>
              <a:rPr lang="es-ES" sz="4900" b="1" dirty="0" smtClean="0"/>
            </a:br>
            <a:r>
              <a:rPr lang="es-ES" sz="4900" b="1" dirty="0"/>
              <a:t/>
            </a:r>
            <a:br>
              <a:rPr lang="es-ES" sz="4900" b="1" dirty="0"/>
            </a:br>
            <a:r>
              <a:rPr lang="es-ES" sz="4900" b="1" dirty="0" smtClean="0"/>
              <a:t>2. informar, formar y transformar</a:t>
            </a:r>
            <a:br>
              <a:rPr lang="es-ES" sz="4900" b="1" dirty="0" smtClean="0"/>
            </a:br>
            <a:r>
              <a:rPr lang="es-ES" sz="4900" b="1" dirty="0"/>
              <a:t/>
            </a:r>
            <a:br>
              <a:rPr lang="es-ES" sz="4900" b="1" dirty="0"/>
            </a:br>
            <a: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  <a:t>3. </a:t>
            </a:r>
            <a: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  <a:t>PROTOCOLIZAR </a:t>
            </a:r>
            <a: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  <a:t>la actuación</a:t>
            </a:r>
            <a:r>
              <a:rPr lang="es-ES" sz="6000" b="1" dirty="0" smtClean="0"/>
              <a:t/>
            </a:r>
            <a:br>
              <a:rPr lang="es-ES" sz="6000" b="1" dirty="0" smtClean="0"/>
            </a:br>
            <a:endParaRPr lang="es-ES" sz="6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3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795B129-FF41-C36A-EEAE-60BB26F93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32" y="8776"/>
            <a:ext cx="10519257" cy="68372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6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CAEC8F-DD64-8448-7254-A4D02EC7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79" y="23550"/>
            <a:ext cx="10433290" cy="68344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04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2" y="38272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75031" y="5249009"/>
            <a:ext cx="1424354" cy="2901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s-E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04" y="5922912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70" y="659411"/>
            <a:ext cx="11707859" cy="5953956"/>
          </a:xfrm>
          <a:prstGeom prst="rect">
            <a:avLst/>
          </a:prstGeom>
        </p:spPr>
      </p:pic>
      <p:sp>
        <p:nvSpPr>
          <p:cNvPr id="2" name="Flecha derecha 1"/>
          <p:cNvSpPr/>
          <p:nvPr/>
        </p:nvSpPr>
        <p:spPr>
          <a:xfrm>
            <a:off x="4383463" y="1970202"/>
            <a:ext cx="904973" cy="60331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5223E-4651-4BAF-9116-431A941C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569" y="2498088"/>
            <a:ext cx="9905998" cy="2913801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60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6000" b="1" dirty="0" smtClean="0"/>
              <a:t>¿Por qué protocolos?</a:t>
            </a:r>
            <a:r>
              <a:rPr lang="es-ES" sz="6000" b="1" dirty="0"/>
              <a:t/>
            </a:r>
            <a:br>
              <a:rPr lang="es-ES" sz="6000" b="1" dirty="0"/>
            </a:br>
            <a:endParaRPr lang="es-ES" sz="6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82" y="473635"/>
            <a:ext cx="3848637" cy="5963482"/>
          </a:xfrm>
          <a:prstGeom prst="rect">
            <a:avLst/>
          </a:prstGeom>
        </p:spPr>
      </p:pic>
      <p:pic>
        <p:nvPicPr>
          <p:cNvPr id="21506" name="Picture 2" descr="Ley Orgánica 8/2021, de 4 de junio, de protección integral a la infancia y  la adolescencia frente a la viole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78" y="1116623"/>
            <a:ext cx="7404642" cy="493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98177" y="2242039"/>
            <a:ext cx="80361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800" b="1" dirty="0" smtClean="0"/>
              <a:t>ECOES</a:t>
            </a:r>
            <a:endParaRPr lang="es-ES" sz="138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3094896" y="4202723"/>
            <a:ext cx="560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1"/>
                </a:solidFill>
              </a:rPr>
              <a:t>E</a:t>
            </a:r>
            <a:r>
              <a:rPr lang="es-ES" sz="2400" dirty="0" smtClean="0"/>
              <a:t>quipo </a:t>
            </a:r>
            <a:r>
              <a:rPr lang="es-ES" sz="2400" dirty="0" smtClean="0">
                <a:solidFill>
                  <a:schemeClr val="accent1"/>
                </a:solidFill>
              </a:rPr>
              <a:t>Co</a:t>
            </a:r>
            <a:r>
              <a:rPr lang="es-ES" sz="2400" dirty="0" smtClean="0"/>
              <a:t>legial de </a:t>
            </a:r>
            <a:r>
              <a:rPr lang="es-ES" sz="2400" dirty="0" smtClean="0">
                <a:solidFill>
                  <a:schemeClr val="accent1"/>
                </a:solidFill>
              </a:rPr>
              <a:t>E</a:t>
            </a:r>
            <a:r>
              <a:rPr lang="es-ES" sz="2400" dirty="0" smtClean="0"/>
              <a:t>ntornos </a:t>
            </a:r>
            <a:r>
              <a:rPr lang="es-ES" sz="2400" dirty="0" smtClean="0">
                <a:solidFill>
                  <a:schemeClr val="accent1"/>
                </a:solidFill>
              </a:rPr>
              <a:t>S</a:t>
            </a:r>
            <a:r>
              <a:rPr lang="es-ES" sz="2400" dirty="0" smtClean="0"/>
              <a:t>eguros</a:t>
            </a:r>
            <a:endParaRPr lang="es-E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04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9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43" y="1374190"/>
            <a:ext cx="10162150" cy="52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68" y="1092769"/>
            <a:ext cx="8624785" cy="57652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04" y="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31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5223E-4651-4BAF-9116-431A941C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17" y="1112349"/>
            <a:ext cx="11133056" cy="4543733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60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  <a:t>1. generar entornos seguros</a:t>
            </a:r>
            <a:r>
              <a:rPr lang="es-ES" sz="4900" b="1" dirty="0" smtClean="0"/>
              <a:t/>
            </a:r>
            <a:br>
              <a:rPr lang="es-ES" sz="4900" b="1" dirty="0" smtClean="0"/>
            </a:br>
            <a:r>
              <a:rPr lang="es-ES" sz="4900" b="1" dirty="0"/>
              <a:t/>
            </a:r>
            <a:br>
              <a:rPr lang="es-ES" sz="4900" b="1" dirty="0"/>
            </a:br>
            <a:r>
              <a:rPr lang="es-ES" sz="4900" b="1" dirty="0" smtClean="0">
                <a:solidFill>
                  <a:schemeClr val="tx1">
                    <a:lumMod val="50000"/>
                  </a:schemeClr>
                </a:solidFill>
              </a:rPr>
              <a:t>2. informar, formar y transformar</a:t>
            </a:r>
            <a:r>
              <a:rPr lang="es-ES" sz="4900" b="1" dirty="0" smtClean="0"/>
              <a:t/>
            </a:r>
            <a:br>
              <a:rPr lang="es-ES" sz="4900" b="1" dirty="0" smtClean="0"/>
            </a:br>
            <a:r>
              <a:rPr lang="es-ES" sz="4900" b="1" dirty="0"/>
              <a:t/>
            </a:r>
            <a:br>
              <a:rPr lang="es-ES" sz="4900" b="1" dirty="0"/>
            </a:br>
            <a:r>
              <a:rPr lang="es-ES" sz="4900" b="1" dirty="0" smtClean="0"/>
              <a:t>3. </a:t>
            </a:r>
            <a:r>
              <a:rPr lang="es-ES" sz="4900" b="1" dirty="0" smtClean="0"/>
              <a:t>PROTOCOLIZAR </a:t>
            </a:r>
            <a:r>
              <a:rPr lang="es-ES" sz="4900" b="1" dirty="0" smtClean="0"/>
              <a:t>la actuación</a:t>
            </a:r>
            <a:r>
              <a:rPr lang="es-ES" sz="6000" b="1" dirty="0" smtClean="0"/>
              <a:t/>
            </a:r>
            <a:br>
              <a:rPr lang="es-ES" sz="6000" b="1" dirty="0" smtClean="0"/>
            </a:br>
            <a:endParaRPr lang="es-ES" sz="6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2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351" t="26717" r="24718" b="21640"/>
          <a:stretch/>
        </p:blipFill>
        <p:spPr>
          <a:xfrm>
            <a:off x="158011" y="852854"/>
            <a:ext cx="8204663" cy="45894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961" y="3498126"/>
            <a:ext cx="9916909" cy="34390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04" y="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21" y="362791"/>
            <a:ext cx="11183911" cy="37057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452" y="2999837"/>
            <a:ext cx="6496957" cy="38581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04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6458079-2774-8DC9-B9DB-77F2FD2C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11" y="1123527"/>
            <a:ext cx="3223360" cy="4604800"/>
          </a:xfrm>
          <a:prstGeom prst="rect">
            <a:avLst/>
          </a:prstGeom>
        </p:spPr>
      </p:pic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3AB0C75-B2E6-4652-D9AA-76DC68A1E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339" y="1123527"/>
            <a:ext cx="3396040" cy="4604800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DEF85C4C-D82C-721C-55E3-745B3C40A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680" y="1123528"/>
            <a:ext cx="3292432" cy="4604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604" y="0"/>
            <a:ext cx="936396" cy="97336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080288" y="6096256"/>
            <a:ext cx="530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Aprobados por el GP en Octubre de 2021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133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45" y="474753"/>
            <a:ext cx="5911926" cy="26851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45" y="3500698"/>
            <a:ext cx="5783363" cy="31739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023" y="474753"/>
            <a:ext cx="5055578" cy="275546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023" y="3500698"/>
            <a:ext cx="5125916" cy="3070703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 flipV="1">
            <a:off x="1178170" y="2716823"/>
            <a:ext cx="861646" cy="87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1714500" y="6674648"/>
            <a:ext cx="1019908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2429608" y="5508202"/>
            <a:ext cx="1019908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7159869" y="2589155"/>
            <a:ext cx="1019908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10257693" y="2926194"/>
            <a:ext cx="1019908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8638442" y="6085564"/>
            <a:ext cx="1019908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866" y="0"/>
            <a:ext cx="888133" cy="9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30824" y="2268416"/>
            <a:ext cx="5850401" cy="358575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1C8C90"/>
                </a:solidFill>
              </a:rPr>
              <a:t>Construir entornos seguros es generar</a:t>
            </a:r>
            <a:br>
              <a:rPr lang="es-ES" b="1" dirty="0">
                <a:solidFill>
                  <a:srgbClr val="1C8C90"/>
                </a:solidFill>
              </a:rPr>
            </a:br>
            <a:r>
              <a:rPr lang="es-ES" b="1" dirty="0">
                <a:solidFill>
                  <a:srgbClr val="1C8C90"/>
                </a:solidFill>
              </a:rPr>
              <a:t>espacios, actividades y relaciones seguras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4485558" cy="2283824"/>
          </a:xfrm>
        </p:spPr>
        <p:txBody>
          <a:bodyPr>
            <a:noAutofit/>
          </a:bodyPr>
          <a:lstStyle/>
          <a:p>
            <a:r>
              <a:rPr lang="es-ES" sz="4400" b="1" dirty="0">
                <a:solidFill>
                  <a:srgbClr val="FDC048"/>
                </a:solidFill>
              </a:rPr>
              <a:t>Evitar los factores de riesgo y mejorar los de protección 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56E138C-E44A-4199-BB0F-C17A266EF24D}"/>
              </a:ext>
            </a:extLst>
          </p:cNvPr>
          <p:cNvSpPr/>
          <p:nvPr/>
        </p:nvSpPr>
        <p:spPr>
          <a:xfrm>
            <a:off x="360485" y="4148831"/>
            <a:ext cx="6291721" cy="1838732"/>
          </a:xfrm>
          <a:prstGeom prst="roundRect">
            <a:avLst/>
          </a:prstGeom>
          <a:noFill/>
          <a:ln w="76200">
            <a:solidFill>
              <a:srgbClr val="FDC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DC048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04" y="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6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8438EB-CD80-48C8-80C2-BD0FE2A0AB55}"/>
              </a:ext>
            </a:extLst>
          </p:cNvPr>
          <p:cNvSpPr txBox="1"/>
          <p:nvPr/>
        </p:nvSpPr>
        <p:spPr>
          <a:xfrm>
            <a:off x="-14287" y="1720850"/>
            <a:ext cx="8771788" cy="3830638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9144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Tx/>
              <a:buSzPct val="97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477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TRANSPARENCIA</a:t>
            </a:r>
          </a:p>
          <a:p>
            <a:pPr marL="342900" marR="0" lvl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Tx/>
              <a:buSzPct val="97000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34770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97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3594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RESPONSABILIDAD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594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SOCIAL</a:t>
            </a:r>
          </a:p>
          <a:p>
            <a:pPr marL="342900"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Pct val="97000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35940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Tx/>
              <a:buSzPct val="97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477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PREVENCIÓN </a:t>
            </a:r>
          </a:p>
        </p:txBody>
      </p:sp>
      <p:pic>
        <p:nvPicPr>
          <p:cNvPr id="7" name="Imagen 6" descr="Imagen que contiene persona, mujer, cielo, sujetando&#10;&#10;Descripción generada con confianza muy alta">
            <a:extLst>
              <a:ext uri="{FF2B5EF4-FFF2-40B4-BE49-F238E27FC236}">
                <a16:creationId xmlns:a16="http://schemas.microsoft.com/office/drawing/2014/main" id="{19FEA957-64E3-4CE9-8661-7CAC000B1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501" y="2692986"/>
            <a:ext cx="2364317" cy="18764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3DE3ADA-DB68-4384-980D-DB2084E08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1" r="22537"/>
          <a:stretch/>
        </p:blipFill>
        <p:spPr>
          <a:xfrm>
            <a:off x="5766434" y="4492605"/>
            <a:ext cx="3063712" cy="2097917"/>
          </a:xfrm>
          <a:prstGeom prst="rect">
            <a:avLst/>
          </a:prstGeom>
        </p:spPr>
      </p:pic>
      <p:pic>
        <p:nvPicPr>
          <p:cNvPr id="11" name="Imagen 10" descr="Imagen que contiene tocado, sentado, interior, ropa&#10;&#10;Descripción generada con confianza muy alta">
            <a:extLst>
              <a:ext uri="{FF2B5EF4-FFF2-40B4-BE49-F238E27FC236}">
                <a16:creationId xmlns:a16="http://schemas.microsoft.com/office/drawing/2014/main" id="{CAC4FC56-FA39-4D2F-8832-320D4E2C8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741" y="753420"/>
            <a:ext cx="1924050" cy="237172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4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04" y="0"/>
            <a:ext cx="936396" cy="97336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91092" y="4100661"/>
            <a:ext cx="94645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900" b="1" dirty="0" smtClean="0">
                <a:latin typeface="Ink Free" panose="03080402000500000000" pitchFamily="66" charset="0"/>
              </a:rPr>
              <a:t>Gracias!</a:t>
            </a:r>
            <a:endParaRPr lang="es-ES" sz="199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9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8438EB-CD80-48C8-80C2-BD0FE2A0AB55}"/>
              </a:ext>
            </a:extLst>
          </p:cNvPr>
          <p:cNvSpPr txBox="1"/>
          <p:nvPr/>
        </p:nvSpPr>
        <p:spPr>
          <a:xfrm>
            <a:off x="0" y="700548"/>
            <a:ext cx="8319302" cy="5132388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9144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7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3477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BIEN SUPERIOR DE LOS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477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MENORES</a:t>
            </a:r>
          </a:p>
          <a:p>
            <a:pPr marL="9144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7000"/>
              <a:buFont typeface="Wingdings" panose="05000000000000000000" pitchFamily="2" charset="2"/>
              <a:buChar char="§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34770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7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3594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POLÍTICAS DE TOLERANCIA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594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0</a:t>
            </a:r>
          </a:p>
          <a:p>
            <a:pPr marL="9144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7000"/>
              <a:buFont typeface="Wingdings" panose="05000000000000000000" pitchFamily="2" charset="2"/>
              <a:buChar char="§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35940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97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477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DILIGENCIA</a:t>
            </a:r>
          </a:p>
          <a:p>
            <a:pPr marL="342900" marR="0" lvl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97000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34770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Pct val="97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35940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CALIDAD DEL SERVICIO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0128326-1915-4A9A-B0EF-4956CFB6A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3" r="1" b="483"/>
          <a:stretch/>
        </p:blipFill>
        <p:spPr>
          <a:xfrm>
            <a:off x="7903436" y="470068"/>
            <a:ext cx="1928388" cy="1368690"/>
          </a:xfrm>
          <a:prstGeom prst="rect">
            <a:avLst/>
          </a:prstGeom>
        </p:spPr>
      </p:pic>
      <p:pic>
        <p:nvPicPr>
          <p:cNvPr id="15" name="Imagen 14" descr="Imagen que contiene exterior, persona, suelo, hierba&#10;&#10;Descripción generada con confianza muy alta">
            <a:extLst>
              <a:ext uri="{FF2B5EF4-FFF2-40B4-BE49-F238E27FC236}">
                <a16:creationId xmlns:a16="http://schemas.microsoft.com/office/drawing/2014/main" id="{DB7B570D-C101-49CD-A227-42D12365E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8" r="2472" b="3"/>
          <a:stretch/>
        </p:blipFill>
        <p:spPr>
          <a:xfrm>
            <a:off x="7903436" y="3207448"/>
            <a:ext cx="1928388" cy="13686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91EC19-5E2A-4E48-A55C-80722E2DD4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80" b="-2"/>
          <a:stretch/>
        </p:blipFill>
        <p:spPr>
          <a:xfrm>
            <a:off x="7903436" y="4576138"/>
            <a:ext cx="1928388" cy="1368690"/>
          </a:xfrm>
          <a:prstGeom prst="rect">
            <a:avLst/>
          </a:prstGeom>
        </p:spPr>
      </p:pic>
      <p:pic>
        <p:nvPicPr>
          <p:cNvPr id="9" name="Imagen 8" descr="Imagen que contiene señal, detener, cielo, rojo&#10;&#10;Descripción generada con confianza muy alta">
            <a:extLst>
              <a:ext uri="{FF2B5EF4-FFF2-40B4-BE49-F238E27FC236}">
                <a16:creationId xmlns:a16="http://schemas.microsoft.com/office/drawing/2014/main" id="{0D7170B8-B06F-4094-A453-F121B9B3F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4" r="-4" b="-4"/>
          <a:stretch/>
        </p:blipFill>
        <p:spPr>
          <a:xfrm>
            <a:off x="7903436" y="1838758"/>
            <a:ext cx="1928388" cy="136869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5223E-4651-4BAF-9116-431A941C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289" y="1476017"/>
            <a:ext cx="9905998" cy="291380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60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6000" b="1" dirty="0" smtClean="0"/>
              <a:t>Código </a:t>
            </a:r>
            <a:r>
              <a:rPr lang="es-ES" sz="6000" b="1" dirty="0"/>
              <a:t>de conducta </a:t>
            </a:r>
            <a:br>
              <a:rPr lang="es-ES" sz="6000" b="1" dirty="0"/>
            </a:br>
            <a:r>
              <a:rPr lang="es-ES" sz="6000" b="1" dirty="0" smtClean="0"/>
              <a:t>provincial</a:t>
            </a:r>
            <a:r>
              <a:rPr lang="es-ES" sz="6000" b="1" dirty="0"/>
              <a:t/>
            </a:r>
            <a:br>
              <a:rPr lang="es-ES" sz="6000" b="1" dirty="0"/>
            </a:br>
            <a:endParaRPr lang="es-ES" sz="60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421172" y="4308954"/>
            <a:ext cx="7541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…desde Septiembre de 2018 informado en </a:t>
            </a:r>
            <a:r>
              <a:rPr lang="es-ES" dirty="0"/>
              <a:t>C</a:t>
            </a:r>
            <a:r>
              <a:rPr lang="es-ES" dirty="0" smtClean="0"/>
              <a:t>entros Educativos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93A548-7880-44C1-935F-2883A669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103" y="1301485"/>
            <a:ext cx="3368592" cy="4255025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Personas obligadas por el Código de conducta</a:t>
            </a:r>
            <a:br>
              <a:rPr lang="es-ES" dirty="0">
                <a:solidFill>
                  <a:schemeClr val="bg1"/>
                </a:solidFill>
              </a:rPr>
            </a:b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B98CEF3-C830-4F1C-BEC7-587786A5B8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62584"/>
              </p:ext>
            </p:extLst>
          </p:nvPr>
        </p:nvGraphicFramePr>
        <p:xfrm>
          <a:off x="4584305" y="917987"/>
          <a:ext cx="7235873" cy="5222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0" name="Imagen 79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29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93A548-7880-44C1-935F-2883A669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140" y="779965"/>
            <a:ext cx="5072593" cy="871268"/>
          </a:xfrm>
        </p:spPr>
        <p:txBody>
          <a:bodyPr>
            <a:normAutofit fontScale="90000"/>
          </a:bodyPr>
          <a:lstStyle/>
          <a:p>
            <a:r>
              <a:rPr lang="es-ES" dirty="0"/>
              <a:t>CONDUCTAS AFECTADAS</a:t>
            </a:r>
            <a:br>
              <a:rPr lang="es-ES" dirty="0"/>
            </a:br>
            <a:endParaRPr lang="es-ES" dirty="0"/>
          </a:p>
        </p:txBody>
      </p:sp>
      <p:graphicFrame>
        <p:nvGraphicFramePr>
          <p:cNvPr id="58" name="Marcador de contenido 2">
            <a:extLst>
              <a:ext uri="{FF2B5EF4-FFF2-40B4-BE49-F238E27FC236}">
                <a16:creationId xmlns:a16="http://schemas.microsoft.com/office/drawing/2014/main" id="{19798FEB-4344-4D7F-9516-AAFEA7A48D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378722"/>
              </p:ext>
            </p:extLst>
          </p:nvPr>
        </p:nvGraphicFramePr>
        <p:xfrm>
          <a:off x="310550" y="802257"/>
          <a:ext cx="11654287" cy="5529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ey Orgánica de protección integral a la infancia y la adolescencia frente  a la violencia - LOPIV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t="3594" r="32977" b="5271"/>
          <a:stretch/>
        </p:blipFill>
        <p:spPr bwMode="auto">
          <a:xfrm>
            <a:off x="3554669" y="0"/>
            <a:ext cx="48182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963790" y="4555499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  <a:latin typeface="Google Sans"/>
              </a:rPr>
              <a:t>25 de junio de </a:t>
            </a:r>
            <a:r>
              <a:rPr lang="es-ES" b="1" dirty="0" smtClean="0">
                <a:solidFill>
                  <a:schemeClr val="accent1"/>
                </a:solidFill>
                <a:latin typeface="Google Sans"/>
              </a:rPr>
              <a:t>2021</a:t>
            </a:r>
            <a:endParaRPr lang="es-ES" b="1" dirty="0">
              <a:solidFill>
                <a:schemeClr val="accent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04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0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5223E-4651-4BAF-9116-431A941C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934" y="1913628"/>
            <a:ext cx="9905998" cy="2913801"/>
          </a:xfrm>
        </p:spPr>
        <p:txBody>
          <a:bodyPr>
            <a:normAutofit fontScale="90000"/>
          </a:bodyPr>
          <a:lstStyle/>
          <a:p>
            <a: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6000" b="1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s-ES" sz="60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s-ES" sz="6000" b="1" dirty="0" smtClean="0"/>
              <a:t>¿dónde poner el acento?</a:t>
            </a:r>
            <a:r>
              <a:rPr lang="es-ES" sz="6000" b="1" dirty="0"/>
              <a:t/>
            </a:r>
            <a:br>
              <a:rPr lang="es-ES" sz="6000" b="1" dirty="0"/>
            </a:br>
            <a:endParaRPr lang="es-ES" sz="6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75FCA3-242C-49D0-A3C8-B39BE05A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336" y="5884640"/>
            <a:ext cx="936396" cy="9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0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1_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330</Words>
  <Application>Microsoft Office PowerPoint</Application>
  <PresentationFormat>Panorámica</PresentationFormat>
  <Paragraphs>44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9" baseType="lpstr">
      <vt:lpstr>Arial</vt:lpstr>
      <vt:lpstr>Calibri</vt:lpstr>
      <vt:lpstr>Century Gothic</vt:lpstr>
      <vt:lpstr>Google Sans</vt:lpstr>
      <vt:lpstr>Ink Free</vt:lpstr>
      <vt:lpstr>Tw Cen MT</vt:lpstr>
      <vt:lpstr>Wingdings</vt:lpstr>
      <vt:lpstr>Estela de condensación</vt:lpstr>
      <vt:lpstr>1_Estela de condensación</vt:lpstr>
      <vt:lpstr>Presentación de PowerPoint</vt:lpstr>
      <vt:lpstr>  ¿Por qué protocolos? </vt:lpstr>
      <vt:lpstr>Presentación de PowerPoint</vt:lpstr>
      <vt:lpstr>Presentación de PowerPoint</vt:lpstr>
      <vt:lpstr>  Código de conducta  provincial </vt:lpstr>
      <vt:lpstr>Personas obligadas por el Código de conducta </vt:lpstr>
      <vt:lpstr>CONDUCTAS AFECTADAS </vt:lpstr>
      <vt:lpstr>Presentación de PowerPoint</vt:lpstr>
      <vt:lpstr>  ¿dónde poner el acento? </vt:lpstr>
      <vt:lpstr>  1. generar entornos seguros  2. informar, formar y transformar  3. PROTOCOLIZAR la actuación </vt:lpstr>
      <vt:lpstr>  1. generar entornos seguros  2. informar, formar y transformar  3. PROTOCOLIZAR la actuación </vt:lpstr>
      <vt:lpstr>Presentación de PowerPoint</vt:lpstr>
      <vt:lpstr>Presentación de PowerPoint</vt:lpstr>
      <vt:lpstr>Construir entornos seguros es generar espacios, actividades y relaciones seguras</vt:lpstr>
      <vt:lpstr>  1. generar entornos seguros  2. informar, formar y transformar  3. PROTOCOLIZAR la actuación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1. generar entornos seguros  2. informar, formar y transformar  3. PROTOCOLIZAR la actuación </vt:lpstr>
      <vt:lpstr>Presentación de PowerPoint</vt:lpstr>
      <vt:lpstr>Presentación de PowerPoint</vt:lpstr>
      <vt:lpstr>Presentación de PowerPoint</vt:lpstr>
      <vt:lpstr>Presentación de PowerPoint</vt:lpstr>
      <vt:lpstr>Construir entornos seguros es generar espacios, actividades y relaciones seguras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ET Coordinador</dc:creator>
  <cp:lastModifiedBy>Juanjo Raya</cp:lastModifiedBy>
  <cp:revision>40</cp:revision>
  <dcterms:created xsi:type="dcterms:W3CDTF">2021-11-29T11:46:41Z</dcterms:created>
  <dcterms:modified xsi:type="dcterms:W3CDTF">2024-04-07T16:23:13Z</dcterms:modified>
</cp:coreProperties>
</file>