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73" r:id="rId9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5392"/>
    <a:srgbClr val="C30000"/>
    <a:srgbClr val="FFE1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3871ED-95F5-417D-9F01-5A0C5F678CBD}" v="161" dt="2024-04-18T13:30:56.7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6197"/>
  </p:normalViewPr>
  <p:slideViewPr>
    <p:cSldViewPr snapToGrid="0">
      <p:cViewPr>
        <p:scale>
          <a:sx n="80" d="100"/>
          <a:sy n="80" d="100"/>
        </p:scale>
        <p:origin x="-1152" y="-3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microsoft.com/office/2016/11/relationships/changesInfo" Target="changesInfos/changesInfo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feguarding" userId="fc68dfa5-b886-431b-9770-5c6369f05d70" providerId="ADAL" clId="{E73871ED-95F5-417D-9F01-5A0C5F678CBD}"/>
    <pc:docChg chg="undo custSel addSld delSld modSld">
      <pc:chgData name="Safeguarding" userId="fc68dfa5-b886-431b-9770-5c6369f05d70" providerId="ADAL" clId="{E73871ED-95F5-417D-9F01-5A0C5F678CBD}" dt="2024-04-18T13:32:17.704" v="422" actId="122"/>
      <pc:docMkLst>
        <pc:docMk/>
      </pc:docMkLst>
      <pc:sldChg chg="modSp mod">
        <pc:chgData name="Safeguarding" userId="fc68dfa5-b886-431b-9770-5c6369f05d70" providerId="ADAL" clId="{E73871ED-95F5-417D-9F01-5A0C5F678CBD}" dt="2024-04-18T13:29:25.417" v="382" actId="207"/>
        <pc:sldMkLst>
          <pc:docMk/>
          <pc:sldMk cId="2389840858" sldId="256"/>
        </pc:sldMkLst>
        <pc:spChg chg="mod">
          <ac:chgData name="Safeguarding" userId="fc68dfa5-b886-431b-9770-5c6369f05d70" providerId="ADAL" clId="{E73871ED-95F5-417D-9F01-5A0C5F678CBD}" dt="2024-04-18T13:29:25.417" v="382" actId="207"/>
          <ac:spMkLst>
            <pc:docMk/>
            <pc:sldMk cId="2389840858" sldId="256"/>
            <ac:spMk id="2" creationId="{21737474-5963-0ECD-593D-C6B3657EEFA1}"/>
          </ac:spMkLst>
        </pc:spChg>
      </pc:sldChg>
      <pc:sldChg chg="addSp delSp modSp del mod setBg addAnim delAnim modAnim setClrOvrMap">
        <pc:chgData name="Safeguarding" userId="fc68dfa5-b886-431b-9770-5c6369f05d70" providerId="ADAL" clId="{E73871ED-95F5-417D-9F01-5A0C5F678CBD}" dt="2024-04-18T10:42:05.574" v="109" actId="47"/>
        <pc:sldMkLst>
          <pc:docMk/>
          <pc:sldMk cId="158495457" sldId="258"/>
        </pc:sldMkLst>
        <pc:spChg chg="mod">
          <ac:chgData name="Safeguarding" userId="fc68dfa5-b886-431b-9770-5c6369f05d70" providerId="ADAL" clId="{E73871ED-95F5-417D-9F01-5A0C5F678CBD}" dt="2024-04-18T10:35:27.625" v="65" actId="20577"/>
          <ac:spMkLst>
            <pc:docMk/>
            <pc:sldMk cId="158495457" sldId="258"/>
            <ac:spMk id="2" creationId="{78BF8AEE-DB8D-93CF-3F74-D57EEEA8DACA}"/>
          </ac:spMkLst>
        </pc:spChg>
        <pc:spChg chg="add del">
          <ac:chgData name="Safeguarding" userId="fc68dfa5-b886-431b-9770-5c6369f05d70" providerId="ADAL" clId="{E73871ED-95F5-417D-9F01-5A0C5F678CBD}" dt="2024-04-18T10:31:10.316" v="45" actId="26606"/>
          <ac:spMkLst>
            <pc:docMk/>
            <pc:sldMk cId="158495457" sldId="258"/>
            <ac:spMk id="4" creationId="{66B332A4-D438-4773-A77F-5ED49A448D9D}"/>
          </ac:spMkLst>
        </pc:spChg>
        <pc:spChg chg="add del">
          <ac:chgData name="Safeguarding" userId="fc68dfa5-b886-431b-9770-5c6369f05d70" providerId="ADAL" clId="{E73871ED-95F5-417D-9F01-5A0C5F678CBD}" dt="2024-04-18T10:31:10.316" v="45" actId="26606"/>
          <ac:spMkLst>
            <pc:docMk/>
            <pc:sldMk cId="158495457" sldId="258"/>
            <ac:spMk id="29" creationId="{DF9AD32D-FF05-44F4-BD4D-9CEE89B71EB9}"/>
          </ac:spMkLst>
        </pc:spChg>
        <pc:spChg chg="add del">
          <ac:chgData name="Safeguarding" userId="fc68dfa5-b886-431b-9770-5c6369f05d70" providerId="ADAL" clId="{E73871ED-95F5-417D-9F01-5A0C5F678CBD}" dt="2024-04-18T10:31:18.198" v="47" actId="26606"/>
          <ac:spMkLst>
            <pc:docMk/>
            <pc:sldMk cId="158495457" sldId="258"/>
            <ac:spMk id="33" creationId="{9B7AD9F6-8CE7-4299-8FC6-328F4DCD3FF9}"/>
          </ac:spMkLst>
        </pc:spChg>
        <pc:spChg chg="add del">
          <ac:chgData name="Safeguarding" userId="fc68dfa5-b886-431b-9770-5c6369f05d70" providerId="ADAL" clId="{E73871ED-95F5-417D-9F01-5A0C5F678CBD}" dt="2024-04-18T10:31:18.198" v="47" actId="26606"/>
          <ac:spMkLst>
            <pc:docMk/>
            <pc:sldMk cId="158495457" sldId="258"/>
            <ac:spMk id="35" creationId="{F49775AF-8896-43EE-92C6-83497D6DC56F}"/>
          </ac:spMkLst>
        </pc:spChg>
        <pc:spChg chg="add del">
          <ac:chgData name="Safeguarding" userId="fc68dfa5-b886-431b-9770-5c6369f05d70" providerId="ADAL" clId="{E73871ED-95F5-417D-9F01-5A0C5F678CBD}" dt="2024-04-18T10:31:35.386" v="50" actId="26606"/>
          <ac:spMkLst>
            <pc:docMk/>
            <pc:sldMk cId="158495457" sldId="258"/>
            <ac:spMk id="37" creationId="{676A1B86-DC99-46B9-B5AA-A7E928EA9CF7}"/>
          </ac:spMkLst>
        </pc:spChg>
        <pc:spChg chg="add del">
          <ac:chgData name="Safeguarding" userId="fc68dfa5-b886-431b-9770-5c6369f05d70" providerId="ADAL" clId="{E73871ED-95F5-417D-9F01-5A0C5F678CBD}" dt="2024-04-18T10:31:35.386" v="50" actId="26606"/>
          <ac:spMkLst>
            <pc:docMk/>
            <pc:sldMk cId="158495457" sldId="258"/>
            <ac:spMk id="38" creationId="{E9304FFE-74E9-4316-B822-F35A685E2D09}"/>
          </ac:spMkLst>
        </pc:spChg>
        <pc:spChg chg="add del">
          <ac:chgData name="Safeguarding" userId="fc68dfa5-b886-431b-9770-5c6369f05d70" providerId="ADAL" clId="{E73871ED-95F5-417D-9F01-5A0C5F678CBD}" dt="2024-04-18T10:33:27.507" v="60" actId="26606"/>
          <ac:spMkLst>
            <pc:docMk/>
            <pc:sldMk cId="158495457" sldId="258"/>
            <ac:spMk id="45" creationId="{9B7AD9F6-8CE7-4299-8FC6-328F4DCD3FF9}"/>
          </ac:spMkLst>
        </pc:spChg>
        <pc:spChg chg="add del">
          <ac:chgData name="Safeguarding" userId="fc68dfa5-b886-431b-9770-5c6369f05d70" providerId="ADAL" clId="{E73871ED-95F5-417D-9F01-5A0C5F678CBD}" dt="2024-04-18T10:33:27.507" v="60" actId="26606"/>
          <ac:spMkLst>
            <pc:docMk/>
            <pc:sldMk cId="158495457" sldId="258"/>
            <ac:spMk id="54" creationId="{82580482-BA80-420A-8A05-C58E97F26B21}"/>
          </ac:spMkLst>
        </pc:spChg>
        <pc:spChg chg="add del">
          <ac:chgData name="Safeguarding" userId="fc68dfa5-b886-431b-9770-5c6369f05d70" providerId="ADAL" clId="{E73871ED-95F5-417D-9F01-5A0C5F678CBD}" dt="2024-04-18T10:33:27.507" v="60" actId="26606"/>
          <ac:spMkLst>
            <pc:docMk/>
            <pc:sldMk cId="158495457" sldId="258"/>
            <ac:spMk id="59" creationId="{9B7AD9F6-8CE7-4299-8FC6-328F4DCD3FF9}"/>
          </ac:spMkLst>
        </pc:spChg>
        <pc:spChg chg="add del">
          <ac:chgData name="Safeguarding" userId="fc68dfa5-b886-431b-9770-5c6369f05d70" providerId="ADAL" clId="{E73871ED-95F5-417D-9F01-5A0C5F678CBD}" dt="2024-04-18T10:33:27.507" v="60" actId="26606"/>
          <ac:spMkLst>
            <pc:docMk/>
            <pc:sldMk cId="158495457" sldId="258"/>
            <ac:spMk id="61" creationId="{82580482-BA80-420A-8A05-C58E97F26B21}"/>
          </ac:spMkLst>
        </pc:spChg>
        <pc:picChg chg="add del">
          <ac:chgData name="Safeguarding" userId="fc68dfa5-b886-431b-9770-5c6369f05d70" providerId="ADAL" clId="{E73871ED-95F5-417D-9F01-5A0C5F678CBD}" dt="2024-04-18T10:31:18.198" v="47" actId="26606"/>
          <ac:picMkLst>
            <pc:docMk/>
            <pc:sldMk cId="158495457" sldId="258"/>
            <ac:picMk id="34" creationId="{9CB467A1-8422-19C0-53FE-817E1BA0FDD6}"/>
          </ac:picMkLst>
        </pc:picChg>
        <pc:picChg chg="add del">
          <ac:chgData name="Safeguarding" userId="fc68dfa5-b886-431b-9770-5c6369f05d70" providerId="ADAL" clId="{E73871ED-95F5-417D-9F01-5A0C5F678CBD}" dt="2024-04-18T10:31:35.386" v="50" actId="26606"/>
          <ac:picMkLst>
            <pc:docMk/>
            <pc:sldMk cId="158495457" sldId="258"/>
            <ac:picMk id="39" creationId="{06BA5900-F46D-9495-EFCB-2EAE76CD8232}"/>
          </ac:picMkLst>
        </pc:picChg>
        <pc:picChg chg="add mod">
          <ac:chgData name="Safeguarding" userId="fc68dfa5-b886-431b-9770-5c6369f05d70" providerId="ADAL" clId="{E73871ED-95F5-417D-9F01-5A0C5F678CBD}" dt="2024-04-18T10:33:27.507" v="60" actId="26606"/>
          <ac:picMkLst>
            <pc:docMk/>
            <pc:sldMk cId="158495457" sldId="258"/>
            <ac:picMk id="49" creationId="{8043882F-B38A-0111-7A8E-024E3AAED703}"/>
          </ac:picMkLst>
        </pc:picChg>
      </pc:sldChg>
      <pc:sldChg chg="del">
        <pc:chgData name="Safeguarding" userId="fc68dfa5-b886-431b-9770-5c6369f05d70" providerId="ADAL" clId="{E73871ED-95F5-417D-9F01-5A0C5F678CBD}" dt="2024-04-18T13:27:58.891" v="358" actId="2696"/>
        <pc:sldMkLst>
          <pc:docMk/>
          <pc:sldMk cId="2129741800" sldId="259"/>
        </pc:sldMkLst>
      </pc:sldChg>
      <pc:sldChg chg="del">
        <pc:chgData name="Safeguarding" userId="fc68dfa5-b886-431b-9770-5c6369f05d70" providerId="ADAL" clId="{E73871ED-95F5-417D-9F01-5A0C5F678CBD}" dt="2024-04-18T13:28:02.243" v="359" actId="2696"/>
        <pc:sldMkLst>
          <pc:docMk/>
          <pc:sldMk cId="384820574" sldId="260"/>
        </pc:sldMkLst>
      </pc:sldChg>
      <pc:sldChg chg="del">
        <pc:chgData name="Safeguarding" userId="fc68dfa5-b886-431b-9770-5c6369f05d70" providerId="ADAL" clId="{E73871ED-95F5-417D-9F01-5A0C5F678CBD}" dt="2024-04-18T13:28:05.137" v="360" actId="2696"/>
        <pc:sldMkLst>
          <pc:docMk/>
          <pc:sldMk cId="2297777584" sldId="261"/>
        </pc:sldMkLst>
      </pc:sldChg>
      <pc:sldChg chg="del">
        <pc:chgData name="Safeguarding" userId="fc68dfa5-b886-431b-9770-5c6369f05d70" providerId="ADAL" clId="{E73871ED-95F5-417D-9F01-5A0C5F678CBD}" dt="2024-04-18T13:28:08.127" v="361" actId="2696"/>
        <pc:sldMkLst>
          <pc:docMk/>
          <pc:sldMk cId="2572991352" sldId="262"/>
        </pc:sldMkLst>
      </pc:sldChg>
      <pc:sldChg chg="del">
        <pc:chgData name="Safeguarding" userId="fc68dfa5-b886-431b-9770-5c6369f05d70" providerId="ADAL" clId="{E73871ED-95F5-417D-9F01-5A0C5F678CBD}" dt="2024-04-18T13:28:11.258" v="362" actId="2696"/>
        <pc:sldMkLst>
          <pc:docMk/>
          <pc:sldMk cId="2745216585" sldId="263"/>
        </pc:sldMkLst>
      </pc:sldChg>
      <pc:sldChg chg="del">
        <pc:chgData name="Safeguarding" userId="fc68dfa5-b886-431b-9770-5c6369f05d70" providerId="ADAL" clId="{E73871ED-95F5-417D-9F01-5A0C5F678CBD}" dt="2024-04-18T13:28:13.808" v="363" actId="2696"/>
        <pc:sldMkLst>
          <pc:docMk/>
          <pc:sldMk cId="1041614852" sldId="264"/>
        </pc:sldMkLst>
      </pc:sldChg>
      <pc:sldChg chg="modSp add del mod">
        <pc:chgData name="Safeguarding" userId="fc68dfa5-b886-431b-9770-5c6369f05d70" providerId="ADAL" clId="{E73871ED-95F5-417D-9F01-5A0C5F678CBD}" dt="2024-04-18T13:31:09.309" v="397" actId="47"/>
        <pc:sldMkLst>
          <pc:docMk/>
          <pc:sldMk cId="3137104888" sldId="265"/>
        </pc:sldMkLst>
        <pc:spChg chg="mod">
          <ac:chgData name="Safeguarding" userId="fc68dfa5-b886-431b-9770-5c6369f05d70" providerId="ADAL" clId="{E73871ED-95F5-417D-9F01-5A0C5F678CBD}" dt="2024-04-18T13:29:14.226" v="381" actId="207"/>
          <ac:spMkLst>
            <pc:docMk/>
            <pc:sldMk cId="3137104888" sldId="265"/>
            <ac:spMk id="2" creationId="{78BF8AEE-DB8D-93CF-3F74-D57EEEA8DACA}"/>
          </ac:spMkLst>
        </pc:spChg>
      </pc:sldChg>
      <pc:sldChg chg="add del">
        <pc:chgData name="Safeguarding" userId="fc68dfa5-b886-431b-9770-5c6369f05d70" providerId="ADAL" clId="{E73871ED-95F5-417D-9F01-5A0C5F678CBD}" dt="2024-04-18T13:31:10.628" v="398" actId="47"/>
        <pc:sldMkLst>
          <pc:docMk/>
          <pc:sldMk cId="1109684947" sldId="266"/>
        </pc:sldMkLst>
      </pc:sldChg>
      <pc:sldChg chg="add del">
        <pc:chgData name="Safeguarding" userId="fc68dfa5-b886-431b-9770-5c6369f05d70" providerId="ADAL" clId="{E73871ED-95F5-417D-9F01-5A0C5F678CBD}" dt="2024-04-18T13:31:11.164" v="399" actId="47"/>
        <pc:sldMkLst>
          <pc:docMk/>
          <pc:sldMk cId="1292428290" sldId="267"/>
        </pc:sldMkLst>
      </pc:sldChg>
      <pc:sldChg chg="add del">
        <pc:chgData name="Safeguarding" userId="fc68dfa5-b886-431b-9770-5c6369f05d70" providerId="ADAL" clId="{E73871ED-95F5-417D-9F01-5A0C5F678CBD}" dt="2024-04-18T13:31:11.603" v="400" actId="47"/>
        <pc:sldMkLst>
          <pc:docMk/>
          <pc:sldMk cId="2836905788" sldId="268"/>
        </pc:sldMkLst>
      </pc:sldChg>
      <pc:sldChg chg="add del">
        <pc:chgData name="Safeguarding" userId="fc68dfa5-b886-431b-9770-5c6369f05d70" providerId="ADAL" clId="{E73871ED-95F5-417D-9F01-5A0C5F678CBD}" dt="2024-04-18T13:31:12.011" v="401" actId="47"/>
        <pc:sldMkLst>
          <pc:docMk/>
          <pc:sldMk cId="3246731482" sldId="269"/>
        </pc:sldMkLst>
      </pc:sldChg>
      <pc:sldChg chg="add del">
        <pc:chgData name="Safeguarding" userId="fc68dfa5-b886-431b-9770-5c6369f05d70" providerId="ADAL" clId="{E73871ED-95F5-417D-9F01-5A0C5F678CBD}" dt="2024-04-18T13:31:12.387" v="402" actId="47"/>
        <pc:sldMkLst>
          <pc:docMk/>
          <pc:sldMk cId="1789813045" sldId="270"/>
        </pc:sldMkLst>
      </pc:sldChg>
      <pc:sldChg chg="add del">
        <pc:chgData name="Safeguarding" userId="fc68dfa5-b886-431b-9770-5c6369f05d70" providerId="ADAL" clId="{E73871ED-95F5-417D-9F01-5A0C5F678CBD}" dt="2024-04-18T13:31:12.765" v="403" actId="47"/>
        <pc:sldMkLst>
          <pc:docMk/>
          <pc:sldMk cId="2931753597" sldId="271"/>
        </pc:sldMkLst>
      </pc:sldChg>
      <pc:sldChg chg="add del">
        <pc:chgData name="Safeguarding" userId="fc68dfa5-b886-431b-9770-5c6369f05d70" providerId="ADAL" clId="{E73871ED-95F5-417D-9F01-5A0C5F678CBD}" dt="2024-04-18T13:31:13.112" v="404" actId="47"/>
        <pc:sldMkLst>
          <pc:docMk/>
          <pc:sldMk cId="878662960" sldId="272"/>
        </pc:sldMkLst>
      </pc:sldChg>
      <pc:sldChg chg="addSp modSp mod">
        <pc:chgData name="Safeguarding" userId="fc68dfa5-b886-431b-9770-5c6369f05d70" providerId="ADAL" clId="{E73871ED-95F5-417D-9F01-5A0C5F678CBD}" dt="2024-04-18T13:32:17.704" v="422" actId="122"/>
        <pc:sldMkLst>
          <pc:docMk/>
          <pc:sldMk cId="2175507562" sldId="273"/>
        </pc:sldMkLst>
        <pc:spChg chg="add mod">
          <ac:chgData name="Safeguarding" userId="fc68dfa5-b886-431b-9770-5c6369f05d70" providerId="ADAL" clId="{E73871ED-95F5-417D-9F01-5A0C5F678CBD}" dt="2024-04-18T13:32:17.704" v="422" actId="122"/>
          <ac:spMkLst>
            <pc:docMk/>
            <pc:sldMk cId="2175507562" sldId="273"/>
            <ac:spMk id="3" creationId="{17A7A3FC-E646-7715-C6D3-F94E30103CCD}"/>
          </ac:spMkLst>
        </pc:spChg>
      </pc:sldChg>
      <pc:sldChg chg="addSp modSp mod modAnim">
        <pc:chgData name="Safeguarding" userId="fc68dfa5-b886-431b-9770-5c6369f05d70" providerId="ADAL" clId="{E73871ED-95F5-417D-9F01-5A0C5F678CBD}" dt="2024-04-18T13:29:50.507" v="385" actId="207"/>
        <pc:sldMkLst>
          <pc:docMk/>
          <pc:sldMk cId="2557902224" sldId="274"/>
        </pc:sldMkLst>
        <pc:spChg chg="mod">
          <ac:chgData name="Safeguarding" userId="fc68dfa5-b886-431b-9770-5c6369f05d70" providerId="ADAL" clId="{E73871ED-95F5-417D-9F01-5A0C5F678CBD}" dt="2024-04-18T13:29:36.925" v="383" actId="207"/>
          <ac:spMkLst>
            <pc:docMk/>
            <pc:sldMk cId="2557902224" sldId="274"/>
            <ac:spMk id="2" creationId="{78BF8AEE-DB8D-93CF-3F74-D57EEEA8DACA}"/>
          </ac:spMkLst>
        </pc:spChg>
        <pc:spChg chg="add mod">
          <ac:chgData name="Safeguarding" userId="fc68dfa5-b886-431b-9770-5c6369f05d70" providerId="ADAL" clId="{E73871ED-95F5-417D-9F01-5A0C5F678CBD}" dt="2024-04-18T13:29:50.507" v="385" actId="207"/>
          <ac:spMkLst>
            <pc:docMk/>
            <pc:sldMk cId="2557902224" sldId="274"/>
            <ac:spMk id="4" creationId="{B542CE2A-F887-352D-F211-A2A02BE870C4}"/>
          </ac:spMkLst>
        </pc:spChg>
      </pc:sldChg>
      <pc:sldChg chg="addSp modSp add">
        <pc:chgData name="Safeguarding" userId="fc68dfa5-b886-431b-9770-5c6369f05d70" providerId="ADAL" clId="{E73871ED-95F5-417D-9F01-5A0C5F678CBD}" dt="2024-04-18T13:29:55.623" v="386" actId="207"/>
        <pc:sldMkLst>
          <pc:docMk/>
          <pc:sldMk cId="1124260055" sldId="275"/>
        </pc:sldMkLst>
        <pc:spChg chg="mod">
          <ac:chgData name="Safeguarding" userId="fc68dfa5-b886-431b-9770-5c6369f05d70" providerId="ADAL" clId="{E73871ED-95F5-417D-9F01-5A0C5F678CBD}" dt="2024-04-18T13:29:44.092" v="384" actId="207"/>
          <ac:spMkLst>
            <pc:docMk/>
            <pc:sldMk cId="1124260055" sldId="275"/>
            <ac:spMk id="2" creationId="{78BF8AEE-DB8D-93CF-3F74-D57EEEA8DACA}"/>
          </ac:spMkLst>
        </pc:spChg>
        <pc:spChg chg="add mod">
          <ac:chgData name="Safeguarding" userId="fc68dfa5-b886-431b-9770-5c6369f05d70" providerId="ADAL" clId="{E73871ED-95F5-417D-9F01-5A0C5F678CBD}" dt="2024-04-18T13:29:55.623" v="386" actId="207"/>
          <ac:spMkLst>
            <pc:docMk/>
            <pc:sldMk cId="1124260055" sldId="275"/>
            <ac:spMk id="3" creationId="{F918891A-447B-8485-E0DC-6CF877072AEC}"/>
          </ac:spMkLst>
        </pc:spChg>
      </pc:sldChg>
      <pc:sldChg chg="addSp modSp add mod modAnim">
        <pc:chgData name="Safeguarding" userId="fc68dfa5-b886-431b-9770-5c6369f05d70" providerId="ADAL" clId="{E73871ED-95F5-417D-9F01-5A0C5F678CBD}" dt="2024-04-18T13:30:14.785" v="390" actId="207"/>
        <pc:sldMkLst>
          <pc:docMk/>
          <pc:sldMk cId="302618770" sldId="276"/>
        </pc:sldMkLst>
        <pc:spChg chg="mod">
          <ac:chgData name="Safeguarding" userId="fc68dfa5-b886-431b-9770-5c6369f05d70" providerId="ADAL" clId="{E73871ED-95F5-417D-9F01-5A0C5F678CBD}" dt="2024-04-18T11:30:18.468" v="144" actId="20577"/>
          <ac:spMkLst>
            <pc:docMk/>
            <pc:sldMk cId="302618770" sldId="276"/>
            <ac:spMk id="2" creationId="{78BF8AEE-DB8D-93CF-3F74-D57EEEA8DACA}"/>
          </ac:spMkLst>
        </pc:spChg>
        <pc:spChg chg="mod">
          <ac:chgData name="Safeguarding" userId="fc68dfa5-b886-431b-9770-5c6369f05d70" providerId="ADAL" clId="{E73871ED-95F5-417D-9F01-5A0C5F678CBD}" dt="2024-04-18T13:30:01.726" v="387" actId="207"/>
          <ac:spMkLst>
            <pc:docMk/>
            <pc:sldMk cId="302618770" sldId="276"/>
            <ac:spMk id="3" creationId="{F918891A-447B-8485-E0DC-6CF877072AEC}"/>
          </ac:spMkLst>
        </pc:spChg>
        <pc:spChg chg="add mod">
          <ac:chgData name="Safeguarding" userId="fc68dfa5-b886-431b-9770-5c6369f05d70" providerId="ADAL" clId="{E73871ED-95F5-417D-9F01-5A0C5F678CBD}" dt="2024-04-18T13:30:14.785" v="390" actId="207"/>
          <ac:spMkLst>
            <pc:docMk/>
            <pc:sldMk cId="302618770" sldId="276"/>
            <ac:spMk id="7" creationId="{376DEED4-92D7-F495-4FE2-F391C6B4695B}"/>
          </ac:spMkLst>
        </pc:spChg>
        <pc:graphicFrameChg chg="add mod">
          <ac:chgData name="Safeguarding" userId="fc68dfa5-b886-431b-9770-5c6369f05d70" providerId="ADAL" clId="{E73871ED-95F5-417D-9F01-5A0C5F678CBD}" dt="2024-04-18T10:48:43.650" v="133"/>
          <ac:graphicFrameMkLst>
            <pc:docMk/>
            <pc:sldMk cId="302618770" sldId="276"/>
            <ac:graphicFrameMk id="4" creationId="{F32C4931-DB31-B076-4618-1FC14D6A4AA0}"/>
          </ac:graphicFrameMkLst>
        </pc:graphicFrameChg>
        <pc:graphicFrameChg chg="add mod modGraphic">
          <ac:chgData name="Safeguarding" userId="fc68dfa5-b886-431b-9770-5c6369f05d70" providerId="ADAL" clId="{E73871ED-95F5-417D-9F01-5A0C5F678CBD}" dt="2024-04-18T11:27:56.347" v="136" actId="20577"/>
          <ac:graphicFrameMkLst>
            <pc:docMk/>
            <pc:sldMk cId="302618770" sldId="276"/>
            <ac:graphicFrameMk id="5" creationId="{37D02739-AF3E-8CEA-3857-B209B96D2015}"/>
          </ac:graphicFrameMkLst>
        </pc:graphicFrameChg>
      </pc:sldChg>
      <pc:sldChg chg="new del">
        <pc:chgData name="Safeguarding" userId="fc68dfa5-b886-431b-9770-5c6369f05d70" providerId="ADAL" clId="{E73871ED-95F5-417D-9F01-5A0C5F678CBD}" dt="2024-04-18T10:45:51.019" v="129" actId="47"/>
        <pc:sldMkLst>
          <pc:docMk/>
          <pc:sldMk cId="1435507423" sldId="276"/>
        </pc:sldMkLst>
      </pc:sldChg>
      <pc:sldChg chg="addSp delSp modSp add mod modAnim">
        <pc:chgData name="Safeguarding" userId="fc68dfa5-b886-431b-9770-5c6369f05d70" providerId="ADAL" clId="{E73871ED-95F5-417D-9F01-5A0C5F678CBD}" dt="2024-04-18T13:30:28.334" v="392" actId="207"/>
        <pc:sldMkLst>
          <pc:docMk/>
          <pc:sldMk cId="719336608" sldId="277"/>
        </pc:sldMkLst>
        <pc:spChg chg="del mod">
          <ac:chgData name="Safeguarding" userId="fc68dfa5-b886-431b-9770-5c6369f05d70" providerId="ADAL" clId="{E73871ED-95F5-417D-9F01-5A0C5F678CBD}" dt="2024-04-18T11:42:46.081" v="273"/>
          <ac:spMkLst>
            <pc:docMk/>
            <pc:sldMk cId="719336608" sldId="277"/>
            <ac:spMk id="3" creationId="{F918891A-447B-8485-E0DC-6CF877072AEC}"/>
          </ac:spMkLst>
        </pc:spChg>
        <pc:spChg chg="add mod">
          <ac:chgData name="Safeguarding" userId="fc68dfa5-b886-431b-9770-5c6369f05d70" providerId="ADAL" clId="{E73871ED-95F5-417D-9F01-5A0C5F678CBD}" dt="2024-04-18T11:42:16.957" v="266"/>
          <ac:spMkLst>
            <pc:docMk/>
            <pc:sldMk cId="719336608" sldId="277"/>
            <ac:spMk id="4" creationId="{927739F0-92F5-AB2C-7DA1-9E3919D992E0}"/>
          </ac:spMkLst>
        </pc:spChg>
        <pc:spChg chg="add mod">
          <ac:chgData name="Safeguarding" userId="fc68dfa5-b886-431b-9770-5c6369f05d70" providerId="ADAL" clId="{E73871ED-95F5-417D-9F01-5A0C5F678CBD}" dt="2024-04-18T13:30:28.334" v="392" actId="207"/>
          <ac:spMkLst>
            <pc:docMk/>
            <pc:sldMk cId="719336608" sldId="277"/>
            <ac:spMk id="5" creationId="{FAF441D5-ECD5-1978-FB01-1D629259A125}"/>
          </ac:spMkLst>
        </pc:spChg>
        <pc:spChg chg="mod">
          <ac:chgData name="Safeguarding" userId="fc68dfa5-b886-431b-9770-5c6369f05d70" providerId="ADAL" clId="{E73871ED-95F5-417D-9F01-5A0C5F678CBD}" dt="2024-04-18T13:30:24.008" v="391" actId="207"/>
          <ac:spMkLst>
            <pc:docMk/>
            <pc:sldMk cId="719336608" sldId="277"/>
            <ac:spMk id="7" creationId="{376DEED4-92D7-F495-4FE2-F391C6B4695B}"/>
          </ac:spMkLst>
        </pc:spChg>
      </pc:sldChg>
      <pc:sldChg chg="modSp add mod modAnim">
        <pc:chgData name="Safeguarding" userId="fc68dfa5-b886-431b-9770-5c6369f05d70" providerId="ADAL" clId="{E73871ED-95F5-417D-9F01-5A0C5F678CBD}" dt="2024-04-18T13:30:42.065" v="394" actId="207"/>
        <pc:sldMkLst>
          <pc:docMk/>
          <pc:sldMk cId="2913929544" sldId="278"/>
        </pc:sldMkLst>
        <pc:spChg chg="mod">
          <ac:chgData name="Safeguarding" userId="fc68dfa5-b886-431b-9770-5c6369f05d70" providerId="ADAL" clId="{E73871ED-95F5-417D-9F01-5A0C5F678CBD}" dt="2024-04-18T13:30:36.619" v="393" actId="207"/>
          <ac:spMkLst>
            <pc:docMk/>
            <pc:sldMk cId="2913929544" sldId="278"/>
            <ac:spMk id="5" creationId="{FAF441D5-ECD5-1978-FB01-1D629259A125}"/>
          </ac:spMkLst>
        </pc:spChg>
        <pc:spChg chg="mod">
          <ac:chgData name="Safeguarding" userId="fc68dfa5-b886-431b-9770-5c6369f05d70" providerId="ADAL" clId="{E73871ED-95F5-417D-9F01-5A0C5F678CBD}" dt="2024-04-18T13:30:42.065" v="394" actId="207"/>
          <ac:spMkLst>
            <pc:docMk/>
            <pc:sldMk cId="2913929544" sldId="278"/>
            <ac:spMk id="7" creationId="{376DEED4-92D7-F495-4FE2-F391C6B4695B}"/>
          </ac:spMkLst>
        </pc:spChg>
      </pc:sldChg>
      <pc:sldChg chg="modSp add modAnim">
        <pc:chgData name="Safeguarding" userId="fc68dfa5-b886-431b-9770-5c6369f05d70" providerId="ADAL" clId="{E73871ED-95F5-417D-9F01-5A0C5F678CBD}" dt="2024-04-18T13:30:56.722" v="396" actId="207"/>
        <pc:sldMkLst>
          <pc:docMk/>
          <pc:sldMk cId="3834759186" sldId="279"/>
        </pc:sldMkLst>
        <pc:spChg chg="mod">
          <ac:chgData name="Safeguarding" userId="fc68dfa5-b886-431b-9770-5c6369f05d70" providerId="ADAL" clId="{E73871ED-95F5-417D-9F01-5A0C5F678CBD}" dt="2024-04-18T13:30:51.531" v="395" actId="207"/>
          <ac:spMkLst>
            <pc:docMk/>
            <pc:sldMk cId="3834759186" sldId="279"/>
            <ac:spMk id="5" creationId="{FAF441D5-ECD5-1978-FB01-1D629259A125}"/>
          </ac:spMkLst>
        </pc:spChg>
        <pc:spChg chg="mod">
          <ac:chgData name="Safeguarding" userId="fc68dfa5-b886-431b-9770-5c6369f05d70" providerId="ADAL" clId="{E73871ED-95F5-417D-9F01-5A0C5F678CBD}" dt="2024-04-18T13:30:56.722" v="396" actId="207"/>
          <ac:spMkLst>
            <pc:docMk/>
            <pc:sldMk cId="3834759186" sldId="279"/>
            <ac:spMk id="7" creationId="{376DEED4-92D7-F495-4FE2-F391C6B4695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rgbClr val="FFE1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9270CCB-B14D-C2B1-1096-BCA7B4ED9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 dirty="0"/>
              <a:t>Haz clic para modificar el estilo de título del patrón</a:t>
            </a:r>
            <a:endParaRPr lang="x-none" dirty="0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DE40954-2EE1-82B7-0466-1D3FB5093E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1521313F-9D71-83BD-9657-93895A5B1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x-none" smtClean="0"/>
              <a:t>18/4/24</a:t>
            </a:fld>
            <a:endParaRPr lang="x-none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AA387732-AAE3-6FDD-E475-17B704D16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2309C64B-07C6-6DF2-CB41-78B95A3DE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94867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A27EA61-0CF9-3E75-E7CE-1F6630082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x-none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402E199F-5CD0-F94E-3E82-9606652A5A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945143E-01D0-F3EB-90E3-98440776E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x-none" smtClean="0"/>
              <a:t>18/4/24</a:t>
            </a:fld>
            <a:endParaRPr lang="x-none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75108C5-6FB1-3FB5-1477-1EB461764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513E339E-38C9-09DE-E62A-4EFB783B5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6184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CD2326D2-CAC1-9A9B-71F1-E5D70CE7D0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x-none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D17603DA-15F0-415C-1D6B-9A64065066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9752291-E8B2-410D-C9A1-78AAEAECC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x-none" smtClean="0"/>
              <a:t>18/4/24</a:t>
            </a:fld>
            <a:endParaRPr lang="x-none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73F5B673-E2DF-F9CD-7384-4F7A5D95A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EBF8D208-5817-D850-D46A-487CFFD7B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009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solidFill>
          <a:srgbClr val="FFE1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4C853E1-7712-1B70-DB0D-C2592A284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x-none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84DD9773-497A-DA55-FFB2-31A424AFB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B58A1966-1E9C-D050-6A16-6685B031A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x-none" smtClean="0"/>
              <a:t>18/4/24</a:t>
            </a:fld>
            <a:endParaRPr lang="x-none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38781F11-08F7-A82B-4B09-488296594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030FE999-7A5B-8E9D-80FB-48E63DA58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x-none" smtClean="0"/>
              <a:t>‹Nr.›</a:t>
            </a:fld>
            <a:endParaRPr lang="x-none"/>
          </a:p>
        </p:txBody>
      </p:sp>
      <p:pic>
        <p:nvPicPr>
          <p:cNvPr id="7" name="Imagen 6">
            <a:extLst>
              <a:ext uri="{FF2B5EF4-FFF2-40B4-BE49-F238E27FC236}">
                <a16:creationId xmlns="" xmlns:a16="http://schemas.microsoft.com/office/drawing/2014/main" id="{EC180127-A308-F86D-733D-94474B2EA6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230188"/>
            <a:ext cx="1188649" cy="1168838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="" xmlns:a16="http://schemas.microsoft.com/office/drawing/2014/main" id="{67F93530-4E12-FCDD-9649-3FC98712395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43604" y="312957"/>
            <a:ext cx="2187194" cy="100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42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EF3E265-B1A6-4A52-21BB-8CEFF9747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x-none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9BE6F6B3-1E99-AD5F-B48D-4E6CFE5D5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5D754829-2841-FE21-2187-31274DB60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x-none" smtClean="0"/>
              <a:t>18/4/24</a:t>
            </a:fld>
            <a:endParaRPr lang="x-none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522D441D-9500-F0C5-6802-00CD82D80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DAC6970-6B94-6100-CEA5-80225AE68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16274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79E4602-1193-1DF8-9311-A00B1A4A6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x-none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7F54EBAD-F5DF-42C4-8D4F-C1152C8177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x-none"/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F87C8A17-31CF-EBDF-6A82-A95224B915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x-none"/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B6C80B09-F3CE-EFAE-C8E1-2B1B6752E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x-none" smtClean="0"/>
              <a:t>18/4/24</a:t>
            </a:fld>
            <a:endParaRPr lang="x-none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285A8CBD-6A66-0B47-B967-54A594DFD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82C5AE01-F6B7-9E4B-6017-164280DEC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62227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B541F9D-BEC3-DFE0-AFBD-9FEEF764F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x-none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9901ABA5-79F8-FD14-D9CA-488AA18A6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3607144D-9A13-6675-0133-4530DF5749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x-none"/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AB8D9601-33FF-2516-8480-C582D89DF4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2F88D5DC-A106-6B7A-BFD4-44E2F04BD4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x-none"/>
          </a:p>
        </p:txBody>
      </p:sp>
      <p:sp>
        <p:nvSpPr>
          <p:cNvPr id="7" name="Marcador de fecha 6">
            <a:extLst>
              <a:ext uri="{FF2B5EF4-FFF2-40B4-BE49-F238E27FC236}">
                <a16:creationId xmlns="" xmlns:a16="http://schemas.microsoft.com/office/drawing/2014/main" id="{3A19C174-1722-951E-94D8-80AB0438F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x-none" smtClean="0"/>
              <a:t>18/4/24</a:t>
            </a:fld>
            <a:endParaRPr lang="x-none"/>
          </a:p>
        </p:txBody>
      </p:sp>
      <p:sp>
        <p:nvSpPr>
          <p:cNvPr id="8" name="Marcador de pie de página 7">
            <a:extLst>
              <a:ext uri="{FF2B5EF4-FFF2-40B4-BE49-F238E27FC236}">
                <a16:creationId xmlns="" xmlns:a16="http://schemas.microsoft.com/office/drawing/2014/main" id="{9BB391DA-72CC-680B-E6A5-A34F65D7E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="" xmlns:a16="http://schemas.microsoft.com/office/drawing/2014/main" id="{87BBDC54-1FC0-BC66-2654-8EC924782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6235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26827F3-3B4C-129A-F53E-96A95FDCC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x-none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11F0157D-5FB8-762C-9FF5-CC97F7C19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x-none" smtClean="0"/>
              <a:t>18/4/24</a:t>
            </a:fld>
            <a:endParaRPr lang="x-none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936BBF8E-D4B1-6531-C0F1-EFE1D69F4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7F334E53-4724-4E15-1D4B-CCA5C191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7662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4AB56EA6-C1EA-1376-DA74-470E927EF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x-none" smtClean="0"/>
              <a:t>18/4/24</a:t>
            </a:fld>
            <a:endParaRPr lang="x-none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713C6C67-8461-BE26-31BE-9D27A6326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96487A0A-4DC0-F24C-12E2-D3A56E656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73517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7FAE3D4-8C41-DF83-28FD-39C2B2C16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x-none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061AF3A8-CBF5-6D60-65F2-C6560C8CB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x-none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4978606D-DC57-5B5A-AC66-1A6841D63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DE6FBFBF-E76A-8644-C970-4AE44A1BA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x-none" smtClean="0"/>
              <a:t>18/4/24</a:t>
            </a:fld>
            <a:endParaRPr lang="x-none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DC6E5690-FA54-02CF-8B49-A290F7C22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F6212049-C779-73DB-BFD3-855E0FD6B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90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B3D9B5A-5B19-C333-D4D7-4F8BEB29D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x-non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F3086072-CC96-0040-A7F3-898248A81C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9B0BFFED-21D9-AEB5-63E3-0B833E3611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D59F0DD7-2780-EB02-A3B4-91F21738F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x-none" smtClean="0"/>
              <a:t>18/4/24</a:t>
            </a:fld>
            <a:endParaRPr lang="x-none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33113DFF-C6C5-3DFF-C309-3B4D8006A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782AA612-E648-D633-663B-E28A5391B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50893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101CDB54-7AD7-FCCE-AFAC-1BF90B834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x-none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7D5D0219-C2B7-B664-8236-5C88364C0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80158505-E075-98FB-E24C-94A59B0837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EF1F36-863D-0643-BD22-8C602E2C4D70}" type="datetimeFigureOut">
              <a:rPr lang="x-none" smtClean="0"/>
              <a:t>18/4/24</a:t>
            </a:fld>
            <a:endParaRPr lang="x-none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4BAA60CC-2BCE-0086-A12E-8D3BB9C57B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295A991C-CF6E-50FB-65EC-0E4177000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5B206F-44AD-2647-9BB4-090563AD4CA4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33880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1737474-5963-0ECD-593D-C6B3657EEF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6525" y="1743075"/>
            <a:ext cx="10771095" cy="2387600"/>
          </a:xfrm>
        </p:spPr>
        <p:txBody>
          <a:bodyPr/>
          <a:lstStyle/>
          <a:p>
            <a:r>
              <a:rPr lang="x-none" b="1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itchFamily="2" charset="77"/>
              </a:rPr>
              <a:t>Grupo de Divulgación Social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715D453A-D8B2-9793-E8AB-2AEEEFB8FA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8322" y="4986029"/>
            <a:ext cx="9144000" cy="1655762"/>
          </a:xfrm>
        </p:spPr>
        <p:txBody>
          <a:bodyPr>
            <a:normAutofit/>
          </a:bodyPr>
          <a:lstStyle/>
          <a:p>
            <a:r>
              <a:rPr lang="x-none" dirty="0">
                <a:latin typeface="Montserrat" pitchFamily="2" charset="77"/>
              </a:rPr>
              <a:t>Madrid, 19 de abril de 2024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="" xmlns:a16="http://schemas.microsoft.com/office/drawing/2014/main" id="{A21F4677-6701-003B-F564-6028FCF42D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130" y="216209"/>
            <a:ext cx="1843025" cy="181230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FE9BBB8D-E2D4-DF43-8FD7-F600B3F21D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0957" y="323257"/>
            <a:ext cx="2929157" cy="13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840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125" y="2436948"/>
            <a:ext cx="11672671" cy="3309802"/>
          </a:xfrm>
        </p:spPr>
        <p:txBody>
          <a:bodyPr>
            <a:normAutofit fontScale="90000"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es-ES" sz="2400" b="1" i="1" dirty="0">
                <a:solidFill>
                  <a:srgbClr val="000000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/>
            </a:r>
            <a:br>
              <a:rPr lang="es-ES" sz="2400" b="1" i="1" dirty="0">
                <a:solidFill>
                  <a:srgbClr val="000000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es-ES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/>
            </a:r>
            <a:br>
              <a:rPr lang="es-ES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es-ES" sz="2700" i="1" dirty="0">
                <a:solidFill>
                  <a:srgbClr val="000000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es-ES" sz="270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/>
            </a:r>
            <a:br>
              <a:rPr lang="es-ES" sz="270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Cuidar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la </a:t>
            </a: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formación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de las personas </a:t>
            </a: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responsables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de la </a:t>
            </a: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comunicación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.</a:t>
            </a:r>
            <a:b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sz="27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/>
            </a:r>
            <a:br>
              <a:rPr lang="en-US" sz="270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Explorar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qué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modelos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de </a:t>
            </a: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buenas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prácticas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hay </a:t>
            </a: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en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Oficinas de </a:t>
            </a: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Diócesis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y </a:t>
            </a: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Congregaciones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(</a:t>
            </a: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ODyC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) para ser </a:t>
            </a: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conocidos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y </a:t>
            </a: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aprovechados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por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700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el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resto.</a:t>
            </a:r>
            <a:b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sz="27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/>
            </a:r>
            <a:br>
              <a:rPr lang="en-US" sz="270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Involucrar a otras personas en el grupo (expertos en el tema de </a:t>
            </a:r>
            <a:r>
              <a:rPr lang="en-US" sz="2700" i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comunicación 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 DyC).</a:t>
            </a:r>
            <a:b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sz="27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/>
            </a:r>
            <a:br>
              <a:rPr lang="en-US" sz="270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Afrontar </a:t>
            </a:r>
            <a:r>
              <a:rPr lang="en-US" sz="2700" i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aspectos 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 divulgación hacia </a:t>
            </a:r>
            <a:r>
              <a:rPr lang="en-US" sz="2700" i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el interior 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 nuestras organizaciones y hacia </a:t>
            </a:r>
            <a:r>
              <a:rPr lang="en-US" sz="2700" i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el exterior de </a:t>
            </a:r>
            <a:r>
              <a:rPr lang="en-US" sz="27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las mismas (medios de comunicación).</a:t>
            </a:r>
            <a:r>
              <a:rPr lang="en-US" sz="2700" i="1" dirty="0"/>
              <a:t/>
            </a:r>
            <a:br>
              <a:rPr lang="en-US" sz="2700" i="1" dirty="0"/>
            </a:br>
            <a:endParaRPr lang="es-ES" sz="2700" dirty="0">
              <a:effectLst/>
              <a:latin typeface="Montserrat" panose="00000500000000000000" pitchFamily="2" charset="0"/>
              <a:ea typeface="Times New Roman" panose="02020603050405020304" pitchFamily="18" charset="0"/>
              <a:cs typeface="Aptos" panose="020B00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B542CE2A-F887-352D-F211-A2A02BE870C4}"/>
              </a:ext>
            </a:extLst>
          </p:cNvPr>
          <p:cNvSpPr txBox="1"/>
          <p:nvPr/>
        </p:nvSpPr>
        <p:spPr>
          <a:xfrm>
            <a:off x="3012440" y="1081343"/>
            <a:ext cx="61671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2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O</a:t>
            </a:r>
            <a:r>
              <a:rPr lang="es-ES" sz="3200" b="1" i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bjetivo</a:t>
            </a:r>
            <a:r>
              <a:rPr lang="es-ES" sz="32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s</a:t>
            </a:r>
            <a:endParaRPr lang="es-ES" sz="3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902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204" y="2436948"/>
            <a:ext cx="11629592" cy="3243943"/>
          </a:xfrm>
        </p:spPr>
        <p:txBody>
          <a:bodyPr>
            <a:normAutofit fontScale="90000"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es-ES" sz="2400" b="1" i="1" dirty="0">
                <a:solidFill>
                  <a:srgbClr val="000000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/>
            </a:r>
            <a:br>
              <a:rPr lang="es-ES" sz="2400" b="1" i="1" dirty="0">
                <a:solidFill>
                  <a:srgbClr val="000000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es-ES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/>
            </a:r>
            <a:br>
              <a:rPr lang="es-ES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es-ES" sz="2700" i="1" dirty="0">
                <a:solidFill>
                  <a:srgbClr val="000000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es-ES" sz="270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/>
            </a:r>
            <a:br>
              <a:rPr lang="es-ES" sz="270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es-ES" sz="2700" i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Explorar qué modelos de buenas prácticas hay en Oficinas de </a:t>
            </a:r>
            <a:r>
              <a:rPr lang="es-ES" sz="2700" i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Diócesis.</a:t>
            </a:r>
            <a:r>
              <a:rPr lang="es-ES" sz="2700" i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/>
            </a:r>
            <a:br>
              <a:rPr lang="es-ES" sz="2700" i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es-ES" sz="27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/>
            </a:r>
            <a:br>
              <a:rPr lang="es-ES" sz="27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es-ES" sz="2700" i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Trabajar la transparencia de la comunicación y cómo dar pautas generales para ayudar a las </a:t>
            </a:r>
            <a:r>
              <a:rPr lang="es-ES" sz="2700" i="1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ODyC</a:t>
            </a:r>
            <a:r>
              <a:rPr lang="es-ES" sz="2700" i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.</a:t>
            </a:r>
            <a:br>
              <a:rPr lang="es-ES" sz="2700" i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es-ES" sz="27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/>
            </a:r>
            <a:br>
              <a:rPr lang="es-ES" sz="27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es-ES" sz="2700" i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Explorar canales de comunicación diferentes y cómo situarse ante ellos.</a:t>
            </a:r>
            <a:br>
              <a:rPr lang="es-ES" sz="2700" i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es-ES" sz="27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/>
            </a:r>
            <a:br>
              <a:rPr lang="es-ES" sz="27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es-ES" sz="2700" i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Comunicarnos periódicamente dentro </a:t>
            </a:r>
            <a:r>
              <a:rPr lang="es-ES" sz="2700" i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del propio grupo, </a:t>
            </a:r>
            <a:r>
              <a:rPr lang="es-ES" sz="2700" i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con materiales </a:t>
            </a:r>
            <a:r>
              <a:rPr lang="es-ES" sz="2700" i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diversos o </a:t>
            </a:r>
            <a:r>
              <a:rPr lang="es-ES" sz="2700" i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con propias reflexiones </a:t>
            </a:r>
            <a:r>
              <a:rPr lang="es-ES" sz="2700" i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que sobre el tema vayamos haciendo o encontrando en otras fuentes.</a:t>
            </a:r>
            <a:endParaRPr lang="es-ES" sz="27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Montserrat" panose="00000500000000000000" pitchFamily="2" charset="0"/>
              <a:ea typeface="Times New Roman" panose="02020603050405020304" pitchFamily="18" charset="0"/>
              <a:cs typeface="Aptos" panose="020B00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F918891A-447B-8485-E0DC-6CF877072AEC}"/>
              </a:ext>
            </a:extLst>
          </p:cNvPr>
          <p:cNvSpPr txBox="1"/>
          <p:nvPr/>
        </p:nvSpPr>
        <p:spPr>
          <a:xfrm>
            <a:off x="3012440" y="1081343"/>
            <a:ext cx="61671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2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O</a:t>
            </a:r>
            <a:r>
              <a:rPr lang="es-ES" sz="3200" b="1" i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bjetivo</a:t>
            </a:r>
            <a:r>
              <a:rPr lang="es-ES" sz="32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s</a:t>
            </a:r>
            <a:endParaRPr lang="es-ES" sz="3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260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204" y="2436948"/>
            <a:ext cx="11629592" cy="3243943"/>
          </a:xfrm>
        </p:spPr>
        <p:txBody>
          <a:bodyPr>
            <a:norm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es-ES" sz="2400" b="1" i="1" dirty="0">
                <a:solidFill>
                  <a:srgbClr val="000000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/>
            </a:r>
            <a:br>
              <a:rPr lang="es-ES" sz="2400" b="1" i="1" dirty="0">
                <a:solidFill>
                  <a:srgbClr val="000000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es-ES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/>
            </a:r>
            <a:br>
              <a:rPr lang="es-ES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es-ES" sz="2700" i="1" dirty="0">
                <a:solidFill>
                  <a:srgbClr val="000000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es-ES" sz="270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/>
            </a:r>
            <a:br>
              <a:rPr lang="es-ES" sz="270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endParaRPr lang="es-ES" sz="2700" dirty="0">
              <a:effectLst/>
              <a:latin typeface="Montserrat" panose="00000500000000000000" pitchFamily="2" charset="0"/>
              <a:ea typeface="Times New Roman" panose="02020603050405020304" pitchFamily="18" charset="0"/>
              <a:cs typeface="Aptos" panose="020B00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F918891A-447B-8485-E0DC-6CF877072AEC}"/>
              </a:ext>
            </a:extLst>
          </p:cNvPr>
          <p:cNvSpPr txBox="1"/>
          <p:nvPr/>
        </p:nvSpPr>
        <p:spPr>
          <a:xfrm>
            <a:off x="2194560" y="1081343"/>
            <a:ext cx="76332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2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Integrantes grupo divulgación social</a:t>
            </a:r>
            <a:endParaRPr lang="es-ES" sz="3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376DEED4-92D7-F495-4FE2-F391C6B4695B}"/>
              </a:ext>
            </a:extLst>
          </p:cNvPr>
          <p:cNvSpPr txBox="1"/>
          <p:nvPr/>
        </p:nvSpPr>
        <p:spPr>
          <a:xfrm>
            <a:off x="826935" y="1969821"/>
            <a:ext cx="11553245" cy="4178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José Antonio Barrios Gómez 		</a:t>
            </a:r>
            <a:r>
              <a:rPr lang="es-ES" sz="2400" i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Calahorra y La Calzada-Logroño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Alba Camacho Moreno			</a:t>
            </a:r>
            <a:r>
              <a:rPr lang="es-ES" sz="2400" i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Alcalá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Amalia </a:t>
            </a: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Casado González</a:t>
            </a: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			</a:t>
            </a:r>
            <a:r>
              <a:rPr lang="es-ES" sz="2400" i="1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Regnum </a:t>
            </a:r>
            <a:r>
              <a:rPr lang="es-ES" sz="2400" i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Christi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Llorenç Claramunt Goya		</a:t>
            </a: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s-ES" sz="2400" i="1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Maristas</a:t>
            </a:r>
            <a:endParaRPr lang="es-ES" sz="2400" i="1" kern="1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Montserrat" panose="00000500000000000000" pitchFamily="2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Rosa María Fernández Sánchez	</a:t>
            </a: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s-ES" sz="2400" i="1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Almería</a:t>
            </a:r>
            <a:endParaRPr lang="es-ES" sz="2400" i="1" kern="1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Montserrat" panose="00000500000000000000" pitchFamily="2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Pedro Miguel Gordillo Vila		</a:t>
            </a: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s-ES" sz="2400" i="1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Sagrados </a:t>
            </a:r>
            <a:r>
              <a:rPr lang="es-ES" sz="2400" i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Corazones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María Eugenia Huete Santiago	</a:t>
            </a: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s-ES" sz="2400" i="1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Ibiza</a:t>
            </a:r>
            <a:endParaRPr lang="es-ES" sz="2400" i="1" kern="1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Montserrat" panose="00000500000000000000" pitchFamily="2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Karen Grisel Mendoza de Caldera	</a:t>
            </a:r>
            <a:r>
              <a:rPr lang="es-ES" sz="2400" i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Sevilla</a:t>
            </a:r>
          </a:p>
        </p:txBody>
      </p:sp>
    </p:spTree>
    <p:extLst>
      <p:ext uri="{BB962C8B-B14F-4D97-AF65-F5344CB8AC3E}">
        <p14:creationId xmlns:p14="http://schemas.microsoft.com/office/powerpoint/2010/main" val="302618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204" y="2436948"/>
            <a:ext cx="11629592" cy="3243943"/>
          </a:xfrm>
        </p:spPr>
        <p:txBody>
          <a:bodyPr>
            <a:norm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es-ES" sz="2400" b="1" i="1" dirty="0">
                <a:solidFill>
                  <a:srgbClr val="000000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/>
            </a:r>
            <a:br>
              <a:rPr lang="es-ES" sz="2400" b="1" i="1" dirty="0">
                <a:solidFill>
                  <a:srgbClr val="000000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es-ES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/>
            </a:r>
            <a:br>
              <a:rPr lang="es-ES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es-ES" sz="2700" i="1" dirty="0">
                <a:solidFill>
                  <a:srgbClr val="000000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es-ES" sz="270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/>
            </a:r>
            <a:br>
              <a:rPr lang="es-ES" sz="270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endParaRPr lang="es-ES" sz="2700" dirty="0">
              <a:effectLst/>
              <a:latin typeface="Montserrat" panose="00000500000000000000" pitchFamily="2" charset="0"/>
              <a:ea typeface="Times New Roman" panose="02020603050405020304" pitchFamily="18" charset="0"/>
              <a:cs typeface="Aptos" panose="020B00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376DEED4-92D7-F495-4FE2-F391C6B4695B}"/>
              </a:ext>
            </a:extLst>
          </p:cNvPr>
          <p:cNvSpPr txBox="1"/>
          <p:nvPr/>
        </p:nvSpPr>
        <p:spPr>
          <a:xfrm>
            <a:off x="477078" y="2125786"/>
            <a:ext cx="11629592" cy="3650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Miquel Moré Mateu		</a:t>
            </a: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s-ES" sz="2400" i="1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Hermanos </a:t>
            </a:r>
            <a:r>
              <a:rPr lang="es-ES" sz="2400" i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Franciscanos de Cruz Blanca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Juan Oñate Lamas		</a:t>
            </a: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s-ES" sz="2400" i="1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Compañía </a:t>
            </a:r>
            <a:r>
              <a:rPr lang="es-ES" sz="2400" i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Hijas de la Caridad España Este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Auxi Pérez </a:t>
            </a: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Rey		</a:t>
            </a: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s-ES" sz="2400" i="1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Getafe</a:t>
            </a:r>
            <a:endParaRPr lang="es-ES" sz="2400" i="1" kern="1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Montserrat" panose="00000500000000000000" pitchFamily="2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Alejandro Rio </a:t>
            </a: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Carreras	</a:t>
            </a: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s-ES" sz="2400" i="1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Menorca</a:t>
            </a:r>
            <a:endParaRPr lang="es-ES" sz="2400" i="1" kern="1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Montserrat" panose="00000500000000000000" pitchFamily="2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María Rodríguez Agüero	</a:t>
            </a: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s-ES" sz="2400" i="1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Sant </a:t>
            </a:r>
            <a:r>
              <a:rPr lang="es-ES" sz="2400" i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Feliu de Llobregat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Santiago Vedrí Romero	</a:t>
            </a: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s-ES" sz="2400" i="1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Dominicos</a:t>
            </a:r>
            <a:endParaRPr lang="es-ES" sz="2400" i="1" kern="1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Montserrat" panose="00000500000000000000" pitchFamily="2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Jesús Miguel Zamora Martin 	</a:t>
            </a:r>
            <a:r>
              <a:rPr lang="es-ES" sz="2400" i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CONFER-</a:t>
            </a:r>
            <a:r>
              <a:rPr lang="es-ES" sz="2400" i="1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Oficina. Madrid</a:t>
            </a:r>
            <a:endParaRPr lang="es-ES" sz="2400" i="1" kern="1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Montserrat" panose="00000500000000000000" pitchFamily="2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FAF441D5-ECD5-1978-FB01-1D629259A125}"/>
              </a:ext>
            </a:extLst>
          </p:cNvPr>
          <p:cNvSpPr txBox="1"/>
          <p:nvPr/>
        </p:nvSpPr>
        <p:spPr>
          <a:xfrm>
            <a:off x="2194560" y="1081343"/>
            <a:ext cx="76332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2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Integrantes grupo divulgación social</a:t>
            </a:r>
            <a:endParaRPr lang="es-ES" sz="3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336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204" y="2436948"/>
            <a:ext cx="11629592" cy="3243943"/>
          </a:xfrm>
        </p:spPr>
        <p:txBody>
          <a:bodyPr>
            <a:norm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es-ES" sz="2400" b="1" i="1" dirty="0">
                <a:solidFill>
                  <a:srgbClr val="000000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/>
            </a:r>
            <a:br>
              <a:rPr lang="es-ES" sz="2400" b="1" i="1" dirty="0">
                <a:solidFill>
                  <a:srgbClr val="000000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es-ES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/>
            </a:r>
            <a:br>
              <a:rPr lang="es-ES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es-ES" sz="2700" i="1" dirty="0">
                <a:solidFill>
                  <a:srgbClr val="000000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es-ES" sz="270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/>
            </a:r>
            <a:br>
              <a:rPr lang="es-ES" sz="270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endParaRPr lang="es-ES" sz="2700" dirty="0">
              <a:effectLst/>
              <a:latin typeface="Montserrat" panose="00000500000000000000" pitchFamily="2" charset="0"/>
              <a:ea typeface="Times New Roman" panose="02020603050405020304" pitchFamily="18" charset="0"/>
              <a:cs typeface="Aptos" panose="020B00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376DEED4-92D7-F495-4FE2-F391C6B4695B}"/>
              </a:ext>
            </a:extLst>
          </p:cNvPr>
          <p:cNvSpPr txBox="1"/>
          <p:nvPr/>
        </p:nvSpPr>
        <p:spPr>
          <a:xfrm>
            <a:off x="453224" y="1830342"/>
            <a:ext cx="11629592" cy="4096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Afianzar el grupo, conocimiento y relación entre </a:t>
            </a: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sus componentes</a:t>
            </a:r>
            <a:endParaRPr lang="es-ES" sz="2400" kern="100" dirty="0">
              <a:solidFill>
                <a:schemeClr val="tx2">
                  <a:lumMod val="75000"/>
                  <a:lumOff val="25000"/>
                </a:schemeClr>
              </a:solidFill>
              <a:latin typeface="Montserrat" panose="00000500000000000000" pitchFamily="2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Dar respuesta a las peticiones de la reunión de oficinas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Reflexionar sobre cómo acoger a las personas que acuden a las oficinas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Conocer materiales sobre la prevención de los abusos: “Romper el silencio” (Editorial Edelvives</a:t>
            </a: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Presentar </a:t>
            </a: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la Instrucción de la </a:t>
            </a: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CEE</a:t>
            </a:r>
            <a:endParaRPr lang="es-ES" sz="2400" kern="100" dirty="0">
              <a:solidFill>
                <a:schemeClr val="tx2">
                  <a:lumMod val="75000"/>
                  <a:lumOff val="25000"/>
                </a:schemeClr>
              </a:solidFill>
              <a:latin typeface="Montserrat" panose="00000500000000000000" pitchFamily="2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Trabajar Informe DDP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Trabajar Informe Cremades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FAF441D5-ECD5-1978-FB01-1D629259A125}"/>
              </a:ext>
            </a:extLst>
          </p:cNvPr>
          <p:cNvSpPr txBox="1"/>
          <p:nvPr/>
        </p:nvSpPr>
        <p:spPr>
          <a:xfrm>
            <a:off x="2194560" y="1081343"/>
            <a:ext cx="76332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2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Temas tratados</a:t>
            </a:r>
            <a:endParaRPr lang="es-ES" sz="3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929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204" y="2436948"/>
            <a:ext cx="11629592" cy="3243943"/>
          </a:xfrm>
        </p:spPr>
        <p:txBody>
          <a:bodyPr>
            <a:norm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es-ES" sz="2400" b="1" i="1" dirty="0">
                <a:solidFill>
                  <a:srgbClr val="000000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/>
            </a:r>
            <a:br>
              <a:rPr lang="es-ES" sz="2400" b="1" i="1" dirty="0">
                <a:solidFill>
                  <a:srgbClr val="000000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es-ES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/>
            </a:r>
            <a:br>
              <a:rPr lang="es-ES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es-ES" sz="2700" i="1" dirty="0">
                <a:solidFill>
                  <a:srgbClr val="000000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es-ES" sz="270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/>
            </a:r>
            <a:br>
              <a:rPr lang="es-ES" sz="270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endParaRPr lang="es-ES" sz="2700" dirty="0">
              <a:effectLst/>
              <a:latin typeface="Montserrat" panose="00000500000000000000" pitchFamily="2" charset="0"/>
              <a:ea typeface="Times New Roman" panose="02020603050405020304" pitchFamily="18" charset="0"/>
              <a:cs typeface="Aptos" panose="020B00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376DEED4-92D7-F495-4FE2-F391C6B4695B}"/>
              </a:ext>
            </a:extLst>
          </p:cNvPr>
          <p:cNvSpPr txBox="1"/>
          <p:nvPr/>
        </p:nvSpPr>
        <p:spPr>
          <a:xfrm>
            <a:off x="477078" y="2125786"/>
            <a:ext cx="11629592" cy="4418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Prepararse para una situación de crisis y trabajar las respuestas a dar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Presentar el trabajo de la CORREF a cargo del Hermano Marista Pere Ferré (Secretario General adjunto) en relación con la lucha contra cualquier forma de abuso en Francia y explicación específica sobre la comisión de reconocimiento y </a:t>
            </a: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reparación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Trabajar </a:t>
            </a: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conjuntamente sobre lo que se presenta hoy</a:t>
            </a:r>
          </a:p>
          <a:p>
            <a:pPr lvl="1"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o	Sencillo decálogo de mensajes a transmitir     </a:t>
            </a:r>
          </a:p>
          <a:p>
            <a:pPr lvl="1"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o	Conocimiento y reflexión sobre el papel de las oficinas      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Establecer un posible plan de formación para comunicadores de oficinas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FAF441D5-ECD5-1978-FB01-1D629259A125}"/>
              </a:ext>
            </a:extLst>
          </p:cNvPr>
          <p:cNvSpPr txBox="1"/>
          <p:nvPr/>
        </p:nvSpPr>
        <p:spPr>
          <a:xfrm>
            <a:off x="2194560" y="1081343"/>
            <a:ext cx="76332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2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Temas tratados</a:t>
            </a:r>
            <a:endParaRPr lang="es-ES" sz="3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759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17A7A3FC-E646-7715-C6D3-F94E30103CCD}"/>
              </a:ext>
            </a:extLst>
          </p:cNvPr>
          <p:cNvSpPr txBox="1"/>
          <p:nvPr/>
        </p:nvSpPr>
        <p:spPr>
          <a:xfrm>
            <a:off x="3047338" y="3242346"/>
            <a:ext cx="60946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x-none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rPr>
              <a:t>Muchas </a:t>
            </a:r>
            <a:r>
              <a:rPr lang="es-ES_tradnl" sz="32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rPr>
              <a:t>g</a:t>
            </a:r>
            <a:r>
              <a:rPr lang="x-none" sz="32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rPr>
              <a:t>racias</a:t>
            </a:r>
            <a:endParaRPr lang="es-E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755075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</TotalTime>
  <Words>157</Words>
  <Application>Microsoft Macintosh PowerPoint</Application>
  <PresentationFormat>Personalizado</PresentationFormat>
  <Paragraphs>43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Grupo de Divulgación Social</vt:lpstr>
      <vt:lpstr>    Cuidar la formación de las personas responsables de la comunicación.  Explorar qué modelos de buenas prácticas hay en Oficinas de Diócesis y Congregaciones (ODyC) para ser conocidos y aprovechados por el resto.  Involucrar a otras personas en el grupo (expertos en el tema de comunicación de DyC).  Afrontar aspectos de divulgación hacia el interior de nuestras organizaciones y hacia el exterior de las mismas (medios de comunicación). </vt:lpstr>
      <vt:lpstr>    Explorar qué modelos de buenas prácticas hay en Oficinas de Diócesis.  Trabajar la transparencia de la comunicación y cómo dar pautas generales para ayudar a las ODyC.  Explorar canales de comunicación diferentes y cómo situarse ante ellos.  Comunicarnos periódicamente dentro del propio grupo, con materiales diversos o con propias reflexiones que sobre el tema vayamos haciendo o encontrando en otras fuentes.</vt:lpstr>
      <vt:lpstr>    </vt:lpstr>
      <vt:lpstr>    </vt:lpstr>
      <vt:lpstr>    </vt:lpstr>
      <vt:lpstr>    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MENSAJES A TRANSMITIR</dc:title>
  <dc:creator>Microsoft Office User</dc:creator>
  <cp:lastModifiedBy>imma amadeo</cp:lastModifiedBy>
  <cp:revision>6</cp:revision>
  <dcterms:created xsi:type="dcterms:W3CDTF">2024-03-23T16:41:15Z</dcterms:created>
  <dcterms:modified xsi:type="dcterms:W3CDTF">2024-04-18T15:47:36Z</dcterms:modified>
</cp:coreProperties>
</file>